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9" r:id="rId4"/>
  </p:sldIdLst>
  <p:sldSz cx="6858000" cy="9144000" type="screen4x3"/>
  <p:notesSz cx="6858000" cy="9144000"/>
  <p:defaultTextStyle>
    <a:defPPr>
      <a:defRPr lang="ja-JP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ＭＳ Ｐゴシック" panose="020B0600070205080204" charset="-128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ＭＳ Ｐゴシック" panose="020B0600070205080204" charset="-128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ＭＳ Ｐゴシック" panose="020B0600070205080204" charset="-128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ＭＳ Ｐゴシック" panose="020B0600070205080204" charset="-128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ＭＳ Ｐゴシック" panose="020B0600070205080204" charset="-128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ＭＳ Ｐゴシック" panose="020B0600070205080204" charset="-128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ＭＳ Ｐゴシック" panose="020B0600070205080204" charset="-128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ＭＳ Ｐゴシック" panose="020B0600070205080204" charset="-128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ＭＳ Ｐゴシック" panose="020B060007020508020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68" d="100"/>
          <a:sy n="68" d="100"/>
        </p:scale>
        <p:origin x="-474" y="-90"/>
      </p:cViewPr>
      <p:guideLst>
        <p:guide orient="horz" pos="2893"/>
        <p:guide pos="215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857250" y="1496484"/>
            <a:ext cx="5143500" cy="3183467"/>
          </a:xfrm>
        </p:spPr>
        <p:txBody>
          <a:bodyPr anchor="b"/>
          <a:lstStyle>
            <a:lvl1pPr algn="ctr">
              <a:defRPr sz="3375"/>
            </a:lvl1pPr>
          </a:lstStyle>
          <a:p>
            <a:pPr fontAlgn="base"/>
            <a:r>
              <a:rPr kumimoji="1" lang="ja-JP" altLang="en-US" sz="3375" strike="noStrike" noProof="1" dirty="0" smtClean="0"/>
              <a:t>マスタ タイトルの書式設定</a:t>
            </a:r>
            <a:endParaRPr kumimoji="1" lang="ja-JP" altLang="en-US" strike="noStrike" noProof="1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5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pPr fontAlgn="base"/>
            <a:r>
              <a:rPr kumimoji="1" lang="ja-JP" altLang="en-US" sz="1350" strike="noStrike" noProof="1" dirty="0" smtClean="0"/>
              <a:t>マスタ サブタイトルの書式設定</a:t>
            </a:r>
            <a:endParaRPr kumimoji="1" lang="ja-JP" altLang="en-US" strike="noStrike" noProof="1" dirty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ja-JP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5" name="フッター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ja-JP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ja-JP" altLang="en-US" sz="1050" strike="noStrike" noProof="1" dirty="0">
                <a:latin typeface="Arial" panose="020B0604020202020204" pitchFamily="34" charset="0"/>
                <a:ea typeface="ＭＳ Ｐゴシック" panose="020B0600070205080204" charset="-128"/>
                <a:cs typeface="+mn-cs"/>
              </a:rPr>
            </a:fld>
            <a:endParaRPr lang="ja-JP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kumimoji="1" lang="ja-JP" altLang="en-US" strike="noStrike" noProof="1" dirty="0" smtClean="0"/>
              <a:t>マスタ タイトルの書式設定</a:t>
            </a:r>
            <a:endParaRPr kumimoji="1" lang="ja-JP" altLang="en-US" strike="noStrike" noProof="1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kumimoji="1" lang="ja-JP" altLang="en-US" strike="noStrike" noProof="1" dirty="0" smtClean="0"/>
              <a:t>マスタ テキストの書式設定</a:t>
            </a:r>
            <a:endParaRPr kumimoji="1" lang="ja-JP" altLang="en-US" strike="noStrike" noProof="1" dirty="0" smtClean="0"/>
          </a:p>
          <a:p>
            <a:pPr lvl="1" fontAlgn="base"/>
            <a:r>
              <a:rPr kumimoji="1" lang="ja-JP" altLang="en-US" strike="noStrike" noProof="1" dirty="0" smtClean="0"/>
              <a:t>第 </a:t>
            </a:r>
            <a:r>
              <a:rPr kumimoji="1" lang="en-US" altLang="ja-JP" strike="noStrike" noProof="1" dirty="0" smtClean="0"/>
              <a:t>2 </a:t>
            </a:r>
            <a:r>
              <a:rPr kumimoji="1" lang="ja-JP" altLang="en-US" strike="noStrike" noProof="1" dirty="0" smtClean="0"/>
              <a:t>レベル</a:t>
            </a:r>
            <a:endParaRPr kumimoji="1" lang="ja-JP" altLang="en-US" strike="noStrike" noProof="1" dirty="0" smtClean="0"/>
          </a:p>
          <a:p>
            <a:pPr lvl="2" fontAlgn="base"/>
            <a:r>
              <a:rPr kumimoji="1" lang="ja-JP" altLang="en-US" strike="noStrike" noProof="1" dirty="0" smtClean="0"/>
              <a:t>第 </a:t>
            </a:r>
            <a:r>
              <a:rPr kumimoji="1" lang="en-US" altLang="ja-JP" strike="noStrike" noProof="1" dirty="0" smtClean="0"/>
              <a:t>3 </a:t>
            </a:r>
            <a:r>
              <a:rPr kumimoji="1" lang="ja-JP" altLang="en-US" strike="noStrike" noProof="1" dirty="0" smtClean="0"/>
              <a:t>レベル</a:t>
            </a:r>
            <a:endParaRPr kumimoji="1" lang="ja-JP" altLang="en-US" strike="noStrike" noProof="1" dirty="0" smtClean="0"/>
          </a:p>
          <a:p>
            <a:pPr lvl="3" fontAlgn="base"/>
            <a:r>
              <a:rPr kumimoji="1" lang="ja-JP" altLang="en-US" strike="noStrike" noProof="1" dirty="0" smtClean="0"/>
              <a:t>第 </a:t>
            </a:r>
            <a:r>
              <a:rPr kumimoji="1" lang="en-US" altLang="ja-JP" strike="noStrike" noProof="1" dirty="0" smtClean="0"/>
              <a:t>4 </a:t>
            </a:r>
            <a:r>
              <a:rPr kumimoji="1" lang="ja-JP" altLang="en-US" strike="noStrike" noProof="1" dirty="0" smtClean="0"/>
              <a:t>レベル</a:t>
            </a:r>
            <a:endParaRPr kumimoji="1" lang="ja-JP" altLang="en-US" strike="noStrike" noProof="1" dirty="0" smtClean="0"/>
          </a:p>
          <a:p>
            <a:pPr lvl="4" fontAlgn="base"/>
            <a:r>
              <a:rPr kumimoji="1" lang="ja-JP" altLang="en-US" strike="noStrike" noProof="1" dirty="0" smtClean="0"/>
              <a:t>第 </a:t>
            </a:r>
            <a:r>
              <a:rPr kumimoji="1" lang="en-US" altLang="ja-JP" strike="noStrike" noProof="1" dirty="0" smtClean="0"/>
              <a:t>5 </a:t>
            </a:r>
            <a:r>
              <a:rPr kumimoji="1" lang="ja-JP" altLang="en-US" strike="noStrike" noProof="1" dirty="0" smtClean="0"/>
              <a:t>レベル</a:t>
            </a:r>
            <a:endParaRPr kumimoji="1" lang="ja-JP" altLang="en-US" strike="noStrike" noProof="1" dirty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ja-JP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5" name="フッター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ja-JP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ja-JP" altLang="en-US" sz="1050" strike="noStrike" noProof="1" dirty="0">
                <a:latin typeface="Arial" panose="020B0604020202020204" pitchFamily="34" charset="0"/>
                <a:ea typeface="ＭＳ Ｐゴシック" panose="020B0600070205080204" charset="-128"/>
                <a:cs typeface="+mn-cs"/>
              </a:rPr>
            </a:fld>
            <a:endParaRPr lang="ja-JP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916" y="2279651"/>
            <a:ext cx="5915025" cy="3803649"/>
          </a:xfrm>
        </p:spPr>
        <p:txBody>
          <a:bodyPr anchor="b"/>
          <a:lstStyle>
            <a:lvl1pPr>
              <a:defRPr sz="3375"/>
            </a:lvl1pPr>
          </a:lstStyle>
          <a:p>
            <a:pPr fontAlgn="base"/>
            <a:r>
              <a:rPr kumimoji="1" lang="ja-JP" altLang="en-US" sz="3375" strike="noStrike" noProof="1" dirty="0" smtClean="0"/>
              <a:t>マスタ タイトルの書式設定</a:t>
            </a:r>
            <a:endParaRPr kumimoji="1" lang="ja-JP" altLang="en-US" strike="noStrike" noProof="1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67916" y="6119284"/>
            <a:ext cx="5915025" cy="2000249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5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kumimoji="1" lang="ja-JP" altLang="en-US" sz="1350" strike="noStrike" noProof="1" dirty="0" smtClean="0"/>
              <a:t>マスタ テキストの書式設定</a:t>
            </a:r>
            <a:endParaRPr kumimoji="1" lang="ja-JP" altLang="en-US" strike="noStrike" noProof="1" dirty="0" smtClean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ja-JP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5" name="フッター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ja-JP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ja-JP" altLang="en-US" sz="1050" strike="noStrike" noProof="1" dirty="0">
                <a:latin typeface="Arial" panose="020B0604020202020204" pitchFamily="34" charset="0"/>
                <a:ea typeface="ＭＳ Ｐゴシック" panose="020B0600070205080204" charset="-128"/>
                <a:cs typeface="+mn-cs"/>
              </a:rPr>
            </a:fld>
            <a:endParaRPr lang="ja-JP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kumimoji="1" lang="ja-JP" altLang="en-US" strike="noStrike" noProof="1" dirty="0" smtClean="0"/>
              <a:t>マスタ タイトルの書式設定</a:t>
            </a:r>
            <a:endParaRPr kumimoji="1" lang="ja-JP" altLang="en-US" strike="noStrike" noProof="1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42900" y="2133600"/>
            <a:ext cx="3024378" cy="6034617"/>
          </a:xfrm>
        </p:spPr>
        <p:txBody>
          <a:bodyPr/>
          <a:lstStyle/>
          <a:p>
            <a:pPr lvl="0" fontAlgn="base"/>
            <a:r>
              <a:rPr kumimoji="1" lang="ja-JP" altLang="en-US" strike="noStrike" noProof="1" dirty="0" smtClean="0"/>
              <a:t>マスタ テキストの書式設定</a:t>
            </a:r>
            <a:endParaRPr kumimoji="1" lang="ja-JP" altLang="en-US" strike="noStrike" noProof="1" dirty="0" smtClean="0"/>
          </a:p>
          <a:p>
            <a:pPr lvl="1" fontAlgn="base"/>
            <a:r>
              <a:rPr kumimoji="1" lang="ja-JP" altLang="en-US" strike="noStrike" noProof="1" dirty="0" smtClean="0"/>
              <a:t>第 </a:t>
            </a:r>
            <a:r>
              <a:rPr kumimoji="1" lang="en-US" altLang="ja-JP" strike="noStrike" noProof="1" dirty="0" smtClean="0"/>
              <a:t>2 </a:t>
            </a:r>
            <a:r>
              <a:rPr kumimoji="1" lang="ja-JP" altLang="en-US" strike="noStrike" noProof="1" dirty="0" smtClean="0"/>
              <a:t>レベル</a:t>
            </a:r>
            <a:endParaRPr kumimoji="1" lang="ja-JP" altLang="en-US" strike="noStrike" noProof="1" dirty="0" smtClean="0"/>
          </a:p>
          <a:p>
            <a:pPr lvl="2" fontAlgn="base"/>
            <a:r>
              <a:rPr kumimoji="1" lang="ja-JP" altLang="en-US" strike="noStrike" noProof="1" dirty="0" smtClean="0"/>
              <a:t>第 </a:t>
            </a:r>
            <a:r>
              <a:rPr kumimoji="1" lang="en-US" altLang="ja-JP" strike="noStrike" noProof="1" dirty="0" smtClean="0"/>
              <a:t>3 </a:t>
            </a:r>
            <a:r>
              <a:rPr kumimoji="1" lang="ja-JP" altLang="en-US" strike="noStrike" noProof="1" dirty="0" smtClean="0"/>
              <a:t>レベル</a:t>
            </a:r>
            <a:endParaRPr kumimoji="1" lang="ja-JP" altLang="en-US" strike="noStrike" noProof="1" dirty="0" smtClean="0"/>
          </a:p>
          <a:p>
            <a:pPr lvl="3" fontAlgn="base"/>
            <a:r>
              <a:rPr kumimoji="1" lang="ja-JP" altLang="en-US" strike="noStrike" noProof="1" dirty="0" smtClean="0"/>
              <a:t>第 </a:t>
            </a:r>
            <a:r>
              <a:rPr kumimoji="1" lang="en-US" altLang="ja-JP" strike="noStrike" noProof="1" dirty="0" smtClean="0"/>
              <a:t>4 </a:t>
            </a:r>
            <a:r>
              <a:rPr kumimoji="1" lang="ja-JP" altLang="en-US" strike="noStrike" noProof="1" dirty="0" smtClean="0"/>
              <a:t>レベル</a:t>
            </a:r>
            <a:endParaRPr kumimoji="1" lang="ja-JP" altLang="en-US" strike="noStrike" noProof="1" dirty="0" smtClean="0"/>
          </a:p>
          <a:p>
            <a:pPr lvl="4" fontAlgn="base"/>
            <a:r>
              <a:rPr kumimoji="1" lang="ja-JP" altLang="en-US" strike="noStrike" noProof="1" dirty="0" smtClean="0"/>
              <a:t>第 </a:t>
            </a:r>
            <a:r>
              <a:rPr kumimoji="1" lang="en-US" altLang="ja-JP" strike="noStrike" noProof="1" dirty="0" smtClean="0"/>
              <a:t>5 </a:t>
            </a:r>
            <a:r>
              <a:rPr kumimoji="1" lang="ja-JP" altLang="en-US" strike="noStrike" noProof="1" dirty="0" smtClean="0"/>
              <a:t>レベル</a:t>
            </a:r>
            <a:endParaRPr kumimoji="1" lang="ja-JP" altLang="en-US" strike="noStrike" noProof="1" dirty="0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90722" y="2133600"/>
            <a:ext cx="3024378" cy="6034617"/>
          </a:xfrm>
        </p:spPr>
        <p:txBody>
          <a:bodyPr/>
          <a:lstStyle/>
          <a:p>
            <a:pPr lvl="0" fontAlgn="base"/>
            <a:r>
              <a:rPr kumimoji="1" lang="ja-JP" altLang="en-US" strike="noStrike" noProof="1" dirty="0" smtClean="0"/>
              <a:t>マスタ テキストの書式設定</a:t>
            </a:r>
            <a:endParaRPr kumimoji="1" lang="ja-JP" altLang="en-US" strike="noStrike" noProof="1" dirty="0" smtClean="0"/>
          </a:p>
          <a:p>
            <a:pPr lvl="1" fontAlgn="base"/>
            <a:r>
              <a:rPr kumimoji="1" lang="ja-JP" altLang="en-US" strike="noStrike" noProof="1" dirty="0" smtClean="0"/>
              <a:t>第 </a:t>
            </a:r>
            <a:r>
              <a:rPr kumimoji="1" lang="en-US" altLang="ja-JP" strike="noStrike" noProof="1" dirty="0" smtClean="0"/>
              <a:t>2 </a:t>
            </a:r>
            <a:r>
              <a:rPr kumimoji="1" lang="ja-JP" altLang="en-US" strike="noStrike" noProof="1" dirty="0" smtClean="0"/>
              <a:t>レベル</a:t>
            </a:r>
            <a:endParaRPr kumimoji="1" lang="ja-JP" altLang="en-US" strike="noStrike" noProof="1" dirty="0" smtClean="0"/>
          </a:p>
          <a:p>
            <a:pPr lvl="2" fontAlgn="base"/>
            <a:r>
              <a:rPr kumimoji="1" lang="ja-JP" altLang="en-US" strike="noStrike" noProof="1" dirty="0" smtClean="0"/>
              <a:t>第 </a:t>
            </a:r>
            <a:r>
              <a:rPr kumimoji="1" lang="en-US" altLang="ja-JP" strike="noStrike" noProof="1" dirty="0" smtClean="0"/>
              <a:t>3 </a:t>
            </a:r>
            <a:r>
              <a:rPr kumimoji="1" lang="ja-JP" altLang="en-US" strike="noStrike" noProof="1" dirty="0" smtClean="0"/>
              <a:t>レベル</a:t>
            </a:r>
            <a:endParaRPr kumimoji="1" lang="ja-JP" altLang="en-US" strike="noStrike" noProof="1" dirty="0" smtClean="0"/>
          </a:p>
          <a:p>
            <a:pPr lvl="3" fontAlgn="base"/>
            <a:r>
              <a:rPr kumimoji="1" lang="ja-JP" altLang="en-US" strike="noStrike" noProof="1" dirty="0" smtClean="0"/>
              <a:t>第 </a:t>
            </a:r>
            <a:r>
              <a:rPr kumimoji="1" lang="en-US" altLang="ja-JP" strike="noStrike" noProof="1" dirty="0" smtClean="0"/>
              <a:t>4 </a:t>
            </a:r>
            <a:r>
              <a:rPr kumimoji="1" lang="ja-JP" altLang="en-US" strike="noStrike" noProof="1" dirty="0" smtClean="0"/>
              <a:t>レベル</a:t>
            </a:r>
            <a:endParaRPr kumimoji="1" lang="ja-JP" altLang="en-US" strike="noStrike" noProof="1" dirty="0" smtClean="0"/>
          </a:p>
          <a:p>
            <a:pPr lvl="4" fontAlgn="base"/>
            <a:r>
              <a:rPr kumimoji="1" lang="ja-JP" altLang="en-US" strike="noStrike" noProof="1" dirty="0" smtClean="0"/>
              <a:t>第 </a:t>
            </a:r>
            <a:r>
              <a:rPr kumimoji="1" lang="en-US" altLang="ja-JP" strike="noStrike" noProof="1" dirty="0" smtClean="0"/>
              <a:t>5 </a:t>
            </a:r>
            <a:r>
              <a:rPr kumimoji="1" lang="ja-JP" altLang="en-US" strike="noStrike" noProof="1" dirty="0" smtClean="0"/>
              <a:t>レベル</a:t>
            </a:r>
            <a:endParaRPr kumimoji="1" lang="ja-JP" altLang="en-US" strike="noStrike" noProof="1" dirty="0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ja-JP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6" name="フッター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ja-JP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ja-JP" altLang="en-US" sz="1050" strike="noStrike" noProof="1" dirty="0">
                <a:latin typeface="Arial" panose="020B0604020202020204" pitchFamily="34" charset="0"/>
                <a:ea typeface="ＭＳ Ｐゴシック" panose="020B0600070205080204" charset="-128"/>
                <a:cs typeface="+mn-cs"/>
              </a:rPr>
            </a:fld>
            <a:endParaRPr lang="ja-JP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381" y="486833"/>
            <a:ext cx="5915025" cy="1767417"/>
          </a:xfrm>
        </p:spPr>
        <p:txBody>
          <a:bodyPr/>
          <a:lstStyle/>
          <a:p>
            <a:pPr fontAlgn="base"/>
            <a:r>
              <a:rPr kumimoji="1" lang="ja-JP" altLang="en-US" strike="noStrike" noProof="1" dirty="0" smtClean="0"/>
              <a:t>マスタ タイトルの書式設定</a:t>
            </a:r>
            <a:endParaRPr kumimoji="1" lang="ja-JP" altLang="en-US" strike="noStrike" noProof="1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5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 fontAlgn="base"/>
            <a:r>
              <a:rPr kumimoji="1" lang="ja-JP" altLang="en-US" sz="1350" strike="noStrike" noProof="1" dirty="0" smtClean="0"/>
              <a:t>マスタ テキストの書式設定</a:t>
            </a:r>
            <a:endParaRPr kumimoji="1" lang="ja-JP" altLang="en-US" strike="noStrike" noProof="1" dirty="0" smtClean="0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 fontAlgn="base"/>
            <a:r>
              <a:rPr kumimoji="1" lang="ja-JP" altLang="en-US" strike="noStrike" noProof="1" dirty="0" smtClean="0"/>
              <a:t>マスタ テキストの書式設定</a:t>
            </a:r>
            <a:endParaRPr kumimoji="1" lang="ja-JP" altLang="en-US" strike="noStrike" noProof="1" dirty="0" smtClean="0"/>
          </a:p>
          <a:p>
            <a:pPr lvl="1" fontAlgn="base"/>
            <a:r>
              <a:rPr kumimoji="1" lang="ja-JP" altLang="en-US" strike="noStrike" noProof="1" dirty="0" smtClean="0"/>
              <a:t>第 </a:t>
            </a:r>
            <a:r>
              <a:rPr kumimoji="1" lang="en-US" altLang="ja-JP" strike="noStrike" noProof="1" dirty="0" smtClean="0"/>
              <a:t>2 </a:t>
            </a:r>
            <a:r>
              <a:rPr kumimoji="1" lang="ja-JP" altLang="en-US" strike="noStrike" noProof="1" dirty="0" smtClean="0"/>
              <a:t>レベル</a:t>
            </a:r>
            <a:endParaRPr kumimoji="1" lang="ja-JP" altLang="en-US" strike="noStrike" noProof="1" dirty="0" smtClean="0"/>
          </a:p>
          <a:p>
            <a:pPr lvl="2" fontAlgn="base"/>
            <a:r>
              <a:rPr kumimoji="1" lang="ja-JP" altLang="en-US" strike="noStrike" noProof="1" dirty="0" smtClean="0"/>
              <a:t>第 </a:t>
            </a:r>
            <a:r>
              <a:rPr kumimoji="1" lang="en-US" altLang="ja-JP" strike="noStrike" noProof="1" dirty="0" smtClean="0"/>
              <a:t>3 </a:t>
            </a:r>
            <a:r>
              <a:rPr kumimoji="1" lang="ja-JP" altLang="en-US" strike="noStrike" noProof="1" dirty="0" smtClean="0"/>
              <a:t>レベル</a:t>
            </a:r>
            <a:endParaRPr kumimoji="1" lang="ja-JP" altLang="en-US" strike="noStrike" noProof="1" dirty="0" smtClean="0"/>
          </a:p>
          <a:p>
            <a:pPr lvl="3" fontAlgn="base"/>
            <a:r>
              <a:rPr kumimoji="1" lang="ja-JP" altLang="en-US" strike="noStrike" noProof="1" dirty="0" smtClean="0"/>
              <a:t>第 </a:t>
            </a:r>
            <a:r>
              <a:rPr kumimoji="1" lang="en-US" altLang="ja-JP" strike="noStrike" noProof="1" dirty="0" smtClean="0"/>
              <a:t>4 </a:t>
            </a:r>
            <a:r>
              <a:rPr kumimoji="1" lang="ja-JP" altLang="en-US" strike="noStrike" noProof="1" dirty="0" smtClean="0"/>
              <a:t>レベル</a:t>
            </a:r>
            <a:endParaRPr kumimoji="1" lang="ja-JP" altLang="en-US" strike="noStrike" noProof="1" dirty="0" smtClean="0"/>
          </a:p>
          <a:p>
            <a:pPr lvl="4" fontAlgn="base"/>
            <a:r>
              <a:rPr kumimoji="1" lang="ja-JP" altLang="en-US" strike="noStrike" noProof="1" dirty="0" smtClean="0"/>
              <a:t>第 </a:t>
            </a:r>
            <a:r>
              <a:rPr kumimoji="1" lang="en-US" altLang="ja-JP" strike="noStrike" noProof="1" dirty="0" smtClean="0"/>
              <a:t>5 </a:t>
            </a:r>
            <a:r>
              <a:rPr kumimoji="1" lang="ja-JP" altLang="en-US" strike="noStrike" noProof="1" dirty="0" smtClean="0"/>
              <a:t>レベル</a:t>
            </a:r>
            <a:endParaRPr kumimoji="1" lang="ja-JP" altLang="en-US" strike="noStrike" noProof="1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5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 fontAlgn="base"/>
            <a:r>
              <a:rPr kumimoji="1" lang="ja-JP" altLang="en-US" sz="1350" strike="noStrike" noProof="1" dirty="0" smtClean="0"/>
              <a:t>マスタ テキストの書式設定</a:t>
            </a:r>
            <a:endParaRPr kumimoji="1" lang="ja-JP" altLang="en-US" strike="noStrike" noProof="1" dirty="0" smtClean="0"/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 fontAlgn="base"/>
            <a:r>
              <a:rPr kumimoji="1" lang="ja-JP" altLang="en-US" strike="noStrike" noProof="1" dirty="0" smtClean="0"/>
              <a:t>マスタ テキストの書式設定</a:t>
            </a:r>
            <a:endParaRPr kumimoji="1" lang="ja-JP" altLang="en-US" strike="noStrike" noProof="1" dirty="0" smtClean="0"/>
          </a:p>
          <a:p>
            <a:pPr lvl="1" fontAlgn="base"/>
            <a:r>
              <a:rPr kumimoji="1" lang="ja-JP" altLang="en-US" strike="noStrike" noProof="1" dirty="0" smtClean="0"/>
              <a:t>第 </a:t>
            </a:r>
            <a:r>
              <a:rPr kumimoji="1" lang="en-US" altLang="ja-JP" strike="noStrike" noProof="1" dirty="0" smtClean="0"/>
              <a:t>2 </a:t>
            </a:r>
            <a:r>
              <a:rPr kumimoji="1" lang="ja-JP" altLang="en-US" strike="noStrike" noProof="1" dirty="0" smtClean="0"/>
              <a:t>レベル</a:t>
            </a:r>
            <a:endParaRPr kumimoji="1" lang="ja-JP" altLang="en-US" strike="noStrike" noProof="1" dirty="0" smtClean="0"/>
          </a:p>
          <a:p>
            <a:pPr lvl="2" fontAlgn="base"/>
            <a:r>
              <a:rPr kumimoji="1" lang="ja-JP" altLang="en-US" strike="noStrike" noProof="1" dirty="0" smtClean="0"/>
              <a:t>第 </a:t>
            </a:r>
            <a:r>
              <a:rPr kumimoji="1" lang="en-US" altLang="ja-JP" strike="noStrike" noProof="1" dirty="0" smtClean="0"/>
              <a:t>3 </a:t>
            </a:r>
            <a:r>
              <a:rPr kumimoji="1" lang="ja-JP" altLang="en-US" strike="noStrike" noProof="1" dirty="0" smtClean="0"/>
              <a:t>レベル</a:t>
            </a:r>
            <a:endParaRPr kumimoji="1" lang="ja-JP" altLang="en-US" strike="noStrike" noProof="1" dirty="0" smtClean="0"/>
          </a:p>
          <a:p>
            <a:pPr lvl="3" fontAlgn="base"/>
            <a:r>
              <a:rPr kumimoji="1" lang="ja-JP" altLang="en-US" strike="noStrike" noProof="1" dirty="0" smtClean="0"/>
              <a:t>第 </a:t>
            </a:r>
            <a:r>
              <a:rPr kumimoji="1" lang="en-US" altLang="ja-JP" strike="noStrike" noProof="1" dirty="0" smtClean="0"/>
              <a:t>4 </a:t>
            </a:r>
            <a:r>
              <a:rPr kumimoji="1" lang="ja-JP" altLang="en-US" strike="noStrike" noProof="1" dirty="0" smtClean="0"/>
              <a:t>レベル</a:t>
            </a:r>
            <a:endParaRPr kumimoji="1" lang="ja-JP" altLang="en-US" strike="noStrike" noProof="1" dirty="0" smtClean="0"/>
          </a:p>
          <a:p>
            <a:pPr lvl="4" fontAlgn="base"/>
            <a:r>
              <a:rPr kumimoji="1" lang="ja-JP" altLang="en-US" strike="noStrike" noProof="1" dirty="0" smtClean="0"/>
              <a:t>第 </a:t>
            </a:r>
            <a:r>
              <a:rPr kumimoji="1" lang="en-US" altLang="ja-JP" strike="noStrike" noProof="1" dirty="0" smtClean="0"/>
              <a:t>5 </a:t>
            </a:r>
            <a:r>
              <a:rPr kumimoji="1" lang="ja-JP" altLang="en-US" strike="noStrike" noProof="1" dirty="0" smtClean="0"/>
              <a:t>レベル</a:t>
            </a:r>
            <a:endParaRPr kumimoji="1" lang="ja-JP" altLang="en-US" strike="noStrike" noProof="1" dirty="0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ja-JP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8" name="フッター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ja-JP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ja-JP" altLang="en-US" sz="1050" strike="noStrike" noProof="1" dirty="0">
                <a:latin typeface="Arial" panose="020B0604020202020204" pitchFamily="34" charset="0"/>
                <a:ea typeface="ＭＳ Ｐゴシック" panose="020B0600070205080204" charset="-128"/>
                <a:cs typeface="+mn-cs"/>
              </a:rPr>
            </a:fld>
            <a:endParaRPr lang="ja-JP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kumimoji="1" lang="ja-JP" altLang="en-US" strike="noStrike" noProof="1" dirty="0" smtClean="0"/>
              <a:t>マスタ タイトルの書式設定</a:t>
            </a:r>
            <a:endParaRPr kumimoji="1" lang="ja-JP" altLang="en-US" strike="noStrike" noProof="1" dirty="0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ja-JP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4" name="フッター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ja-JP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ja-JP" altLang="en-US" sz="1050" strike="noStrike" noProof="1" dirty="0">
                <a:latin typeface="Arial" panose="020B0604020202020204" pitchFamily="34" charset="0"/>
                <a:ea typeface="ＭＳ Ｐゴシック" panose="020B0600070205080204" charset="-128"/>
                <a:cs typeface="+mn-cs"/>
              </a:rPr>
            </a:fld>
            <a:endParaRPr lang="ja-JP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ja-JP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3" name="フッター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ja-JP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ja-JP" altLang="en-US" sz="1050" strike="noStrike" noProof="1" dirty="0">
                <a:latin typeface="Arial" panose="020B0604020202020204" pitchFamily="34" charset="0"/>
                <a:ea typeface="ＭＳ Ｐゴシック" panose="020B0600070205080204" charset="-128"/>
                <a:cs typeface="+mn-cs"/>
              </a:rPr>
            </a:fld>
            <a:endParaRPr lang="ja-JP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3" cy="2133600"/>
          </a:xfrm>
        </p:spPr>
        <p:txBody>
          <a:bodyPr anchor="b"/>
          <a:lstStyle>
            <a:lvl1pPr>
              <a:defRPr sz="1800"/>
            </a:lvl1pPr>
          </a:lstStyle>
          <a:p>
            <a:pPr fontAlgn="base"/>
            <a:r>
              <a:rPr kumimoji="1" lang="ja-JP" altLang="en-US" strike="noStrike" noProof="1" dirty="0" smtClean="0"/>
              <a:t>マスタ タイトルの書式設定</a:t>
            </a:r>
            <a:endParaRPr kumimoji="1" lang="ja-JP" altLang="en-US" strike="noStrike" noProof="1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915543" y="1316567"/>
            <a:ext cx="3471863" cy="6498167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 fontAlgn="base"/>
            <a:r>
              <a:rPr kumimoji="1" lang="ja-JP" altLang="en-US" strike="noStrike" noProof="1" dirty="0" smtClean="0"/>
              <a:t>マスタ テキストの書式設定</a:t>
            </a:r>
            <a:endParaRPr kumimoji="1" lang="ja-JP" altLang="en-US" strike="noStrike" noProof="1" dirty="0" smtClean="0"/>
          </a:p>
          <a:p>
            <a:pPr lvl="1" fontAlgn="base"/>
            <a:r>
              <a:rPr kumimoji="1" lang="ja-JP" altLang="en-US" sz="1575" strike="noStrike" noProof="1" dirty="0" smtClean="0"/>
              <a:t>第 </a:t>
            </a:r>
            <a:r>
              <a:rPr kumimoji="1" lang="en-US" altLang="ja-JP" sz="1575" strike="noStrike" noProof="1" dirty="0" smtClean="0"/>
              <a:t>2 </a:t>
            </a:r>
            <a:r>
              <a:rPr kumimoji="1" lang="ja-JP" altLang="en-US" sz="1575" strike="noStrike" noProof="1" dirty="0" smtClean="0"/>
              <a:t>レベル</a:t>
            </a:r>
            <a:endParaRPr kumimoji="1" lang="ja-JP" altLang="en-US" strike="noStrike" noProof="1" dirty="0" smtClean="0"/>
          </a:p>
          <a:p>
            <a:pPr lvl="2" fontAlgn="base"/>
            <a:r>
              <a:rPr kumimoji="1" lang="ja-JP" altLang="en-US" sz="1350" strike="noStrike" noProof="1" dirty="0" smtClean="0"/>
              <a:t>第 </a:t>
            </a:r>
            <a:r>
              <a:rPr kumimoji="1" lang="en-US" altLang="ja-JP" sz="1350" strike="noStrike" noProof="1" dirty="0" smtClean="0"/>
              <a:t>3 </a:t>
            </a:r>
            <a:r>
              <a:rPr kumimoji="1" lang="ja-JP" altLang="en-US" sz="1350" strike="noStrike" noProof="1" dirty="0" smtClean="0"/>
              <a:t>レベル</a:t>
            </a:r>
            <a:endParaRPr kumimoji="1" lang="ja-JP" altLang="en-US" strike="noStrike" noProof="1" dirty="0" smtClean="0"/>
          </a:p>
          <a:p>
            <a:pPr lvl="3" fontAlgn="base"/>
            <a:r>
              <a:rPr kumimoji="1" lang="ja-JP" altLang="en-US" sz="1125" strike="noStrike" noProof="1" dirty="0" smtClean="0"/>
              <a:t>第 </a:t>
            </a:r>
            <a:r>
              <a:rPr kumimoji="1" lang="en-US" altLang="ja-JP" sz="1125" strike="noStrike" noProof="1" dirty="0" smtClean="0"/>
              <a:t>4 </a:t>
            </a:r>
            <a:r>
              <a:rPr kumimoji="1" lang="ja-JP" altLang="en-US" sz="1125" strike="noStrike" noProof="1" dirty="0" smtClean="0"/>
              <a:t>レベル</a:t>
            </a:r>
            <a:endParaRPr kumimoji="1" lang="ja-JP" altLang="en-US" strike="noStrike" noProof="1" dirty="0" smtClean="0"/>
          </a:p>
          <a:p>
            <a:pPr lvl="4" fontAlgn="base"/>
            <a:r>
              <a:rPr kumimoji="1" lang="ja-JP" altLang="en-US" sz="1125" strike="noStrike" noProof="1" dirty="0" smtClean="0"/>
              <a:t>第 </a:t>
            </a:r>
            <a:r>
              <a:rPr kumimoji="1" lang="en-US" altLang="ja-JP" sz="1125" strike="noStrike" noProof="1" dirty="0" smtClean="0"/>
              <a:t>5 </a:t>
            </a:r>
            <a:r>
              <a:rPr kumimoji="1" lang="ja-JP" altLang="en-US" sz="1125" strike="noStrike" noProof="1" dirty="0" smtClean="0"/>
              <a:t>レベル</a:t>
            </a:r>
            <a:endParaRPr kumimoji="1" lang="ja-JP" altLang="en-US" strike="noStrike" noProof="1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3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90"/>
            </a:lvl2pPr>
            <a:lvl3pPr marL="514350" indent="0">
              <a:buNone/>
              <a:defRPr sz="675"/>
            </a:lvl3pPr>
            <a:lvl4pPr marL="771525" indent="0">
              <a:buNone/>
              <a:defRPr sz="565"/>
            </a:lvl4pPr>
            <a:lvl5pPr marL="1028700" indent="0">
              <a:buNone/>
              <a:defRPr sz="565"/>
            </a:lvl5pPr>
            <a:lvl6pPr marL="1285875" indent="0">
              <a:buNone/>
              <a:defRPr sz="565"/>
            </a:lvl6pPr>
            <a:lvl7pPr marL="1543050" indent="0">
              <a:buNone/>
              <a:defRPr sz="565"/>
            </a:lvl7pPr>
            <a:lvl8pPr marL="1800225" indent="0">
              <a:buNone/>
              <a:defRPr sz="565"/>
            </a:lvl8pPr>
            <a:lvl9pPr marL="2057400" indent="0">
              <a:buNone/>
              <a:defRPr sz="565"/>
            </a:lvl9pPr>
          </a:lstStyle>
          <a:p>
            <a:pPr lvl="0" fontAlgn="base"/>
            <a:r>
              <a:rPr kumimoji="1" lang="ja-JP" altLang="en-US" strike="noStrike" noProof="1" dirty="0" smtClean="0"/>
              <a:t>マスタ テキストの書式設定</a:t>
            </a:r>
            <a:endParaRPr kumimoji="1" lang="ja-JP" altLang="en-US" strike="noStrike" noProof="1" dirty="0" smtClean="0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ja-JP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6" name="フッター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ja-JP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ja-JP" altLang="en-US" sz="1050" strike="noStrike" noProof="1" dirty="0">
                <a:latin typeface="Arial" panose="020B0604020202020204" pitchFamily="34" charset="0"/>
                <a:ea typeface="ＭＳ Ｐゴシック" panose="020B0600070205080204" charset="-128"/>
                <a:cs typeface="+mn-cs"/>
              </a:rPr>
            </a:fld>
            <a:endParaRPr lang="ja-JP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3" cy="2133600"/>
          </a:xfrm>
        </p:spPr>
        <p:txBody>
          <a:bodyPr anchor="b"/>
          <a:lstStyle>
            <a:lvl1pPr>
              <a:defRPr sz="1800"/>
            </a:lvl1pPr>
          </a:lstStyle>
          <a:p>
            <a:pPr fontAlgn="base"/>
            <a:r>
              <a:rPr kumimoji="1" lang="ja-JP" altLang="en-US" strike="noStrike" noProof="1" dirty="0" smtClean="0"/>
              <a:t>マスタ タイトルの書式設定</a:t>
            </a:r>
            <a:endParaRPr kumimoji="1" lang="ja-JP" altLang="en-US" strike="noStrike" noProof="1" dirty="0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915543" y="1316567"/>
            <a:ext cx="3471863" cy="6498167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pPr fontAlgn="base"/>
            <a:endParaRPr kumimoji="1" lang="ja-JP" altLang="en-US" strike="noStrike" noProof="1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3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90"/>
            </a:lvl2pPr>
            <a:lvl3pPr marL="514350" indent="0">
              <a:buNone/>
              <a:defRPr sz="675"/>
            </a:lvl3pPr>
            <a:lvl4pPr marL="771525" indent="0">
              <a:buNone/>
              <a:defRPr sz="565"/>
            </a:lvl4pPr>
            <a:lvl5pPr marL="1028700" indent="0">
              <a:buNone/>
              <a:defRPr sz="565"/>
            </a:lvl5pPr>
            <a:lvl6pPr marL="1285875" indent="0">
              <a:buNone/>
              <a:defRPr sz="565"/>
            </a:lvl6pPr>
            <a:lvl7pPr marL="1543050" indent="0">
              <a:buNone/>
              <a:defRPr sz="565"/>
            </a:lvl7pPr>
            <a:lvl8pPr marL="1800225" indent="0">
              <a:buNone/>
              <a:defRPr sz="565"/>
            </a:lvl8pPr>
            <a:lvl9pPr marL="2057400" indent="0">
              <a:buNone/>
              <a:defRPr sz="565"/>
            </a:lvl9pPr>
          </a:lstStyle>
          <a:p>
            <a:pPr lvl="0" fontAlgn="base"/>
            <a:r>
              <a:rPr kumimoji="1" lang="ja-JP" altLang="en-US" strike="noStrike" noProof="1" dirty="0" smtClean="0"/>
              <a:t>マスタ テキストの書式設定</a:t>
            </a:r>
            <a:endParaRPr kumimoji="1" lang="ja-JP" altLang="en-US" strike="noStrike" noProof="1" dirty="0" smtClean="0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ja-JP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6" name="フッター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ja-JP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ja-JP" altLang="en-US" sz="1050" strike="noStrike" noProof="1" dirty="0">
                <a:latin typeface="Arial" panose="020B0604020202020204" pitchFamily="34" charset="0"/>
                <a:ea typeface="ＭＳ Ｐゴシック" panose="020B0600070205080204" charset="-128"/>
                <a:cs typeface="+mn-cs"/>
              </a:rPr>
            </a:fld>
            <a:endParaRPr lang="ja-JP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kumimoji="1" lang="ja-JP" altLang="en-US" strike="noStrike" noProof="1" dirty="0" smtClean="0"/>
              <a:t>マスタ タイトルの書式設定</a:t>
            </a:r>
            <a:endParaRPr kumimoji="1" lang="ja-JP" altLang="en-US" strike="noStrike" noProof="1" dirty="0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kumimoji="1" lang="ja-JP" altLang="en-US" strike="noStrike" noProof="1" dirty="0" smtClean="0"/>
              <a:t>マスタ テキストの書式設定</a:t>
            </a:r>
            <a:endParaRPr kumimoji="1" lang="ja-JP" altLang="en-US" strike="noStrike" noProof="1" dirty="0" smtClean="0"/>
          </a:p>
          <a:p>
            <a:pPr lvl="1" fontAlgn="base"/>
            <a:r>
              <a:rPr kumimoji="1" lang="ja-JP" altLang="en-US" strike="noStrike" noProof="1" dirty="0" smtClean="0"/>
              <a:t>第 </a:t>
            </a:r>
            <a:r>
              <a:rPr kumimoji="1" lang="en-US" altLang="ja-JP" strike="noStrike" noProof="1" dirty="0" smtClean="0"/>
              <a:t>2 </a:t>
            </a:r>
            <a:r>
              <a:rPr kumimoji="1" lang="ja-JP" altLang="en-US" strike="noStrike" noProof="1" dirty="0" smtClean="0"/>
              <a:t>レベル</a:t>
            </a:r>
            <a:endParaRPr kumimoji="1" lang="ja-JP" altLang="en-US" strike="noStrike" noProof="1" dirty="0" smtClean="0"/>
          </a:p>
          <a:p>
            <a:pPr lvl="2" fontAlgn="base"/>
            <a:r>
              <a:rPr kumimoji="1" lang="ja-JP" altLang="en-US" strike="noStrike" noProof="1" dirty="0" smtClean="0"/>
              <a:t>第 </a:t>
            </a:r>
            <a:r>
              <a:rPr kumimoji="1" lang="en-US" altLang="ja-JP" strike="noStrike" noProof="1" dirty="0" smtClean="0"/>
              <a:t>3 </a:t>
            </a:r>
            <a:r>
              <a:rPr kumimoji="1" lang="ja-JP" altLang="en-US" strike="noStrike" noProof="1" dirty="0" smtClean="0"/>
              <a:t>レベル</a:t>
            </a:r>
            <a:endParaRPr kumimoji="1" lang="ja-JP" altLang="en-US" strike="noStrike" noProof="1" dirty="0" smtClean="0"/>
          </a:p>
          <a:p>
            <a:pPr lvl="3" fontAlgn="base"/>
            <a:r>
              <a:rPr kumimoji="1" lang="ja-JP" altLang="en-US" strike="noStrike" noProof="1" dirty="0" smtClean="0"/>
              <a:t>第 </a:t>
            </a:r>
            <a:r>
              <a:rPr kumimoji="1" lang="en-US" altLang="ja-JP" strike="noStrike" noProof="1" dirty="0" smtClean="0"/>
              <a:t>4 </a:t>
            </a:r>
            <a:r>
              <a:rPr kumimoji="1" lang="ja-JP" altLang="en-US" strike="noStrike" noProof="1" dirty="0" smtClean="0"/>
              <a:t>レベル</a:t>
            </a:r>
            <a:endParaRPr kumimoji="1" lang="ja-JP" altLang="en-US" strike="noStrike" noProof="1" dirty="0" smtClean="0"/>
          </a:p>
          <a:p>
            <a:pPr lvl="4" fontAlgn="base"/>
            <a:r>
              <a:rPr kumimoji="1" lang="ja-JP" altLang="en-US" strike="noStrike" noProof="1" dirty="0" smtClean="0"/>
              <a:t>第 </a:t>
            </a:r>
            <a:r>
              <a:rPr kumimoji="1" lang="en-US" altLang="ja-JP" strike="noStrike" noProof="1" dirty="0" smtClean="0"/>
              <a:t>5 </a:t>
            </a:r>
            <a:r>
              <a:rPr kumimoji="1" lang="ja-JP" altLang="en-US" strike="noStrike" noProof="1" dirty="0" smtClean="0"/>
              <a:t>レベル</a:t>
            </a:r>
            <a:endParaRPr kumimoji="1" lang="ja-JP" altLang="en-US" strike="noStrike" noProof="1" dirty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ja-JP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5" name="フッター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ja-JP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ja-JP" altLang="en-US" sz="1050" strike="noStrike" noProof="1" dirty="0">
                <a:latin typeface="Arial" panose="020B0604020202020204" pitchFamily="34" charset="0"/>
                <a:ea typeface="ＭＳ Ｐゴシック" panose="020B0600070205080204" charset="-128"/>
                <a:cs typeface="+mn-cs"/>
              </a:rPr>
            </a:fld>
            <a:endParaRPr lang="ja-JP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0" y="366184"/>
            <a:ext cx="1543050" cy="7802033"/>
          </a:xfrm>
        </p:spPr>
        <p:txBody>
          <a:bodyPr vert="eaVert"/>
          <a:lstStyle/>
          <a:p>
            <a:pPr fontAlgn="base"/>
            <a:r>
              <a:rPr kumimoji="1" lang="ja-JP" altLang="en-US" strike="noStrike" noProof="1" dirty="0" smtClean="0"/>
              <a:t>マスタ タイトルの書式設定</a:t>
            </a:r>
            <a:endParaRPr kumimoji="1" lang="ja-JP" altLang="en-US" strike="noStrike" noProof="1" dirty="0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342900" y="366184"/>
            <a:ext cx="4539698" cy="7802033"/>
          </a:xfrm>
        </p:spPr>
        <p:txBody>
          <a:bodyPr vert="eaVert"/>
          <a:lstStyle/>
          <a:p>
            <a:pPr lvl="0" fontAlgn="base"/>
            <a:r>
              <a:rPr kumimoji="1" lang="ja-JP" altLang="en-US" strike="noStrike" noProof="1" dirty="0" smtClean="0"/>
              <a:t>マスタ テキストの書式設定</a:t>
            </a:r>
            <a:endParaRPr kumimoji="1" lang="ja-JP" altLang="en-US" strike="noStrike" noProof="1" dirty="0" smtClean="0"/>
          </a:p>
          <a:p>
            <a:pPr lvl="1" fontAlgn="base"/>
            <a:r>
              <a:rPr kumimoji="1" lang="ja-JP" altLang="en-US" strike="noStrike" noProof="1" dirty="0" smtClean="0"/>
              <a:t>第 </a:t>
            </a:r>
            <a:r>
              <a:rPr kumimoji="1" lang="en-US" altLang="ja-JP" strike="noStrike" noProof="1" dirty="0" smtClean="0"/>
              <a:t>2 </a:t>
            </a:r>
            <a:r>
              <a:rPr kumimoji="1" lang="ja-JP" altLang="en-US" strike="noStrike" noProof="1" dirty="0" smtClean="0"/>
              <a:t>レベル</a:t>
            </a:r>
            <a:endParaRPr kumimoji="1" lang="ja-JP" altLang="en-US" strike="noStrike" noProof="1" dirty="0" smtClean="0"/>
          </a:p>
          <a:p>
            <a:pPr lvl="2" fontAlgn="base"/>
            <a:r>
              <a:rPr kumimoji="1" lang="ja-JP" altLang="en-US" strike="noStrike" noProof="1" dirty="0" smtClean="0"/>
              <a:t>第 </a:t>
            </a:r>
            <a:r>
              <a:rPr kumimoji="1" lang="en-US" altLang="ja-JP" strike="noStrike" noProof="1" dirty="0" smtClean="0"/>
              <a:t>3 </a:t>
            </a:r>
            <a:r>
              <a:rPr kumimoji="1" lang="ja-JP" altLang="en-US" strike="noStrike" noProof="1" dirty="0" smtClean="0"/>
              <a:t>レベル</a:t>
            </a:r>
            <a:endParaRPr kumimoji="1" lang="ja-JP" altLang="en-US" strike="noStrike" noProof="1" dirty="0" smtClean="0"/>
          </a:p>
          <a:p>
            <a:pPr lvl="3" fontAlgn="base"/>
            <a:r>
              <a:rPr kumimoji="1" lang="ja-JP" altLang="en-US" strike="noStrike" noProof="1" dirty="0" smtClean="0"/>
              <a:t>第 </a:t>
            </a:r>
            <a:r>
              <a:rPr kumimoji="1" lang="en-US" altLang="ja-JP" strike="noStrike" noProof="1" dirty="0" smtClean="0"/>
              <a:t>4 </a:t>
            </a:r>
            <a:r>
              <a:rPr kumimoji="1" lang="ja-JP" altLang="en-US" strike="noStrike" noProof="1" dirty="0" smtClean="0"/>
              <a:t>レベル</a:t>
            </a:r>
            <a:endParaRPr kumimoji="1" lang="ja-JP" altLang="en-US" strike="noStrike" noProof="1" dirty="0" smtClean="0"/>
          </a:p>
          <a:p>
            <a:pPr lvl="4" fontAlgn="base"/>
            <a:r>
              <a:rPr kumimoji="1" lang="ja-JP" altLang="en-US" strike="noStrike" noProof="1" dirty="0" smtClean="0"/>
              <a:t>第 </a:t>
            </a:r>
            <a:r>
              <a:rPr kumimoji="1" lang="en-US" altLang="ja-JP" strike="noStrike" noProof="1" dirty="0" smtClean="0"/>
              <a:t>5 </a:t>
            </a:r>
            <a:r>
              <a:rPr kumimoji="1" lang="ja-JP" altLang="en-US" strike="noStrike" noProof="1" dirty="0" smtClean="0"/>
              <a:t>レベル</a:t>
            </a:r>
            <a:endParaRPr kumimoji="1" lang="ja-JP" altLang="en-US" strike="noStrike" noProof="1" dirty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ja-JP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5" name="フッター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ja-JP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ja-JP" altLang="en-US" sz="1050" strike="noStrike" noProof="1" dirty="0">
                <a:latin typeface="Arial" panose="020B0604020202020204" pitchFamily="34" charset="0"/>
                <a:ea typeface="ＭＳ Ｐゴシック" panose="020B0600070205080204" charset="-128"/>
                <a:cs typeface="+mn-cs"/>
              </a:rPr>
            </a:fld>
            <a:endParaRPr lang="ja-JP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タイトル 1025"/>
          <p:cNvSpPr>
            <a:spLocks noGrp="1"/>
          </p:cNvSpPr>
          <p:nvPr>
            <p:ph type="title"/>
          </p:nvPr>
        </p:nvSpPr>
        <p:spPr>
          <a:xfrm>
            <a:off x="342900" y="366713"/>
            <a:ext cx="6172200" cy="1524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 indent="0"/>
            <a:r>
              <a:rPr lang="ja-JP" altLang="en-US" dirty="0"/>
              <a:t>マスタ タイトルの書式設定</a:t>
            </a:r>
            <a:endParaRPr lang="ja-JP" altLang="en-US" dirty="0"/>
          </a:p>
        </p:txBody>
      </p:sp>
      <p:sp>
        <p:nvSpPr>
          <p:cNvPr id="1027" name="文字列プレースホルダ 1026"/>
          <p:cNvSpPr>
            <a:spLocks noGrp="1"/>
          </p:cNvSpPr>
          <p:nvPr>
            <p:ph type="body"/>
          </p:nvPr>
        </p:nvSpPr>
        <p:spPr>
          <a:xfrm>
            <a:off x="342900" y="2133600"/>
            <a:ext cx="6172200" cy="6034088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 indent="-257175"/>
            <a:r>
              <a:rPr lang="ja-JP" altLang="en-US" dirty="0"/>
              <a:t>マスタ テキストの書式設定</a:t>
            </a:r>
            <a:endParaRPr lang="ja-JP" altLang="en-US" dirty="0"/>
          </a:p>
          <a:p>
            <a:pPr lvl="1" indent="-214630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  <a:endParaRPr lang="ja-JP" altLang="en-US" dirty="0"/>
          </a:p>
          <a:p>
            <a:pPr lvl="2" indent="-171450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  <a:endParaRPr lang="ja-JP" altLang="en-US" dirty="0"/>
          </a:p>
          <a:p>
            <a:pPr lvl="3" indent="-171450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  <a:endParaRPr lang="ja-JP" altLang="en-US" dirty="0"/>
          </a:p>
          <a:p>
            <a:pPr lvl="4" indent="-171450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ja-JP" altLang="en-US" dirty="0"/>
          </a:p>
        </p:txBody>
      </p:sp>
      <p:sp>
        <p:nvSpPr>
          <p:cNvPr id="1028" name="日付プレースホルダ 1027"/>
          <p:cNvSpPr>
            <a:spLocks noGrp="1"/>
          </p:cNvSpPr>
          <p:nvPr>
            <p:ph type="dt" sz="half" idx="2"/>
          </p:nvPr>
        </p:nvSpPr>
        <p:spPr>
          <a:xfrm>
            <a:off x="342900" y="8326438"/>
            <a:ext cx="1600200" cy="6350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050"/>
            </a:lvl1pPr>
          </a:lstStyle>
          <a:p>
            <a:pPr lvl="0" fontAlgn="base"/>
            <a:endParaRPr lang="ja-JP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1029" name="フッタープレースホルダ 1028"/>
          <p:cNvSpPr>
            <a:spLocks noGrp="1"/>
          </p:cNvSpPr>
          <p:nvPr>
            <p:ph type="ftr" sz="quarter" idx="3"/>
          </p:nvPr>
        </p:nvSpPr>
        <p:spPr>
          <a:xfrm>
            <a:off x="2343150" y="8326438"/>
            <a:ext cx="2171700" cy="6350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050"/>
            </a:lvl1pPr>
          </a:lstStyle>
          <a:p>
            <a:pPr lvl="0" fontAlgn="base"/>
            <a:endParaRPr lang="ja-JP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1030" name="スライド番号プレースホルダ 1029"/>
          <p:cNvSpPr>
            <a:spLocks noGrp="1"/>
          </p:cNvSpPr>
          <p:nvPr>
            <p:ph type="sldNum" sz="quarter" idx="4"/>
          </p:nvPr>
        </p:nvSpPr>
        <p:spPr>
          <a:xfrm>
            <a:off x="4914900" y="8326438"/>
            <a:ext cx="1600200" cy="6350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050"/>
            </a:lvl1pPr>
          </a:lstStyle>
          <a:p>
            <a:pPr lvl="0" fontAlgn="base"/>
            <a:fld id="{9A0DB2DC-4C9A-4742-B13C-FB6460FD3503}" type="slidenum">
              <a:rPr lang="ja-JP" altLang="en-US" sz="1050" strike="noStrike" noProof="1" dirty="0">
                <a:latin typeface="Arial" panose="020B0604020202020204" pitchFamily="34" charset="0"/>
                <a:ea typeface="ＭＳ Ｐゴシック" panose="020B0600070205080204" charset="-128"/>
                <a:cs typeface="+mn-cs"/>
              </a:rPr>
            </a:fld>
            <a:endParaRPr lang="ja-JP" altLang="en-US" strike="noStrike" noProof="1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6858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33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57175" lvl="0" indent="-257175" algn="l" defTabSz="685800" rtl="0" eaLnBrk="1" fontAlgn="base" latinLnBrk="0" hangingPunct="1">
        <a:lnSpc>
          <a:spcPct val="100000"/>
        </a:lnSpc>
        <a:spcBef>
          <a:spcPct val="15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57530" lvl="1" indent="-213995" algn="l" defTabSz="685800" rtl="0" eaLnBrk="1" fontAlgn="base" latinLnBrk="0" hangingPunct="1">
        <a:lnSpc>
          <a:spcPct val="100000"/>
        </a:lnSpc>
        <a:spcBef>
          <a:spcPct val="15000"/>
        </a:spcBef>
        <a:spcAft>
          <a:spcPct val="0"/>
        </a:spcAft>
        <a:buChar char="–"/>
        <a:defRPr sz="21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857250" lvl="2" indent="-171450" algn="l" defTabSz="685800" rtl="0" eaLnBrk="1" fontAlgn="base" latinLnBrk="0" hangingPunct="1">
        <a:lnSpc>
          <a:spcPct val="100000"/>
        </a:lnSpc>
        <a:spcBef>
          <a:spcPct val="15000"/>
        </a:spcBef>
        <a:spcAft>
          <a:spcPct val="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200150" lvl="3" indent="-171450" algn="l" defTabSz="685800" rtl="0" eaLnBrk="1" fontAlgn="base" latinLnBrk="0" hangingPunct="1">
        <a:lnSpc>
          <a:spcPct val="100000"/>
        </a:lnSpc>
        <a:spcBef>
          <a:spcPct val="15000"/>
        </a:spcBef>
        <a:spcAft>
          <a:spcPct val="0"/>
        </a:spcAft>
        <a:buChar char="–"/>
        <a:defRPr sz="15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543050" lvl="4" indent="-171450" algn="l" defTabSz="685800" rtl="0" eaLnBrk="1" fontAlgn="base" latinLnBrk="0" hangingPunct="1">
        <a:lnSpc>
          <a:spcPct val="100000"/>
        </a:lnSpc>
        <a:spcBef>
          <a:spcPct val="15000"/>
        </a:spcBef>
        <a:spcAft>
          <a:spcPct val="0"/>
        </a:spcAft>
        <a:buChar char="»"/>
        <a:defRPr sz="15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885950" lvl="5" indent="-171450" algn="l" defTabSz="685800" rtl="0" eaLnBrk="1" fontAlgn="base" latinLnBrk="0" hangingPunct="1">
        <a:lnSpc>
          <a:spcPct val="100000"/>
        </a:lnSpc>
        <a:spcBef>
          <a:spcPct val="15000"/>
        </a:spcBef>
        <a:spcAft>
          <a:spcPct val="0"/>
        </a:spcAft>
        <a:buChar char="»"/>
        <a:defRPr sz="15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228850" lvl="6" indent="-171450" algn="l" defTabSz="685800" rtl="0" eaLnBrk="1" fontAlgn="base" latinLnBrk="0" hangingPunct="1">
        <a:lnSpc>
          <a:spcPct val="100000"/>
        </a:lnSpc>
        <a:spcBef>
          <a:spcPct val="15000"/>
        </a:spcBef>
        <a:spcAft>
          <a:spcPct val="0"/>
        </a:spcAft>
        <a:buChar char="»"/>
        <a:defRPr sz="15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571750" lvl="7" indent="-171450" algn="l" defTabSz="685800" rtl="0" eaLnBrk="1" fontAlgn="base" latinLnBrk="0" hangingPunct="1">
        <a:lnSpc>
          <a:spcPct val="100000"/>
        </a:lnSpc>
        <a:spcBef>
          <a:spcPct val="15000"/>
        </a:spcBef>
        <a:spcAft>
          <a:spcPct val="0"/>
        </a:spcAft>
        <a:buChar char="»"/>
        <a:defRPr sz="15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14650" lvl="8" indent="-171450" algn="l" defTabSz="685800" rtl="0" eaLnBrk="1" fontAlgn="base" latinLnBrk="0" hangingPunct="1">
        <a:lnSpc>
          <a:spcPct val="100000"/>
        </a:lnSpc>
        <a:spcBef>
          <a:spcPct val="15000"/>
        </a:spcBef>
        <a:spcAft>
          <a:spcPct val="0"/>
        </a:spcAft>
        <a:buChar char="»"/>
        <a:defRPr sz="15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6858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35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3429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ＭＳ Ｐゴシック" panose="020B0600070205080204" charset="-128"/>
          <a:cs typeface="+mn-cs"/>
        </a:defRPr>
      </a:lvl2pPr>
      <a:lvl3pPr marL="6858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ＭＳ Ｐゴシック" panose="020B0600070205080204" charset="-128"/>
          <a:cs typeface="+mn-cs"/>
        </a:defRPr>
      </a:lvl3pPr>
      <a:lvl4pPr marL="10287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ＭＳ Ｐゴシック" panose="020B0600070205080204" charset="-128"/>
          <a:cs typeface="+mn-cs"/>
        </a:defRPr>
      </a:lvl4pPr>
      <a:lvl5pPr marL="13716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ＭＳ Ｐゴシック" panose="020B0600070205080204" charset="-128"/>
          <a:cs typeface="+mn-cs"/>
        </a:defRPr>
      </a:lvl5pPr>
      <a:lvl6pPr marL="17145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ＭＳ Ｐゴシック" panose="020B0600070205080204" charset="-128"/>
          <a:cs typeface="+mn-cs"/>
        </a:defRPr>
      </a:lvl6pPr>
      <a:lvl7pPr marL="20574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ＭＳ Ｐゴシック" panose="020B0600070205080204" charset="-128"/>
          <a:cs typeface="+mn-cs"/>
        </a:defRPr>
      </a:lvl7pPr>
      <a:lvl8pPr marL="24003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ＭＳ Ｐゴシック" panose="020B0600070205080204" charset="-128"/>
          <a:cs typeface="+mn-cs"/>
        </a:defRPr>
      </a:lvl8pPr>
      <a:lvl9pPr marL="27432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ＭＳ Ｐゴシック" panose="020B0600070205080204" charset="-128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grpSp>
        <p:nvGrpSpPr>
          <p:cNvPr id="2050" name="グループ化 39"/>
          <p:cNvGrpSpPr/>
          <p:nvPr/>
        </p:nvGrpSpPr>
        <p:grpSpPr>
          <a:xfrm>
            <a:off x="77788" y="12700"/>
            <a:ext cx="6678612" cy="9029700"/>
            <a:chOff x="122" y="20"/>
            <a:chExt cx="10518" cy="14220"/>
          </a:xfrm>
        </p:grpSpPr>
        <p:sp>
          <p:nvSpPr>
            <p:cNvPr id="5" name="四角形 4"/>
            <p:cNvSpPr/>
            <p:nvPr/>
          </p:nvSpPr>
          <p:spPr>
            <a:xfrm>
              <a:off x="312" y="438"/>
              <a:ext cx="10132" cy="13589"/>
            </a:xfrm>
            <a:prstGeom prst="rect">
              <a:avLst/>
            </a:prstGeom>
            <a:noFill/>
            <a:ln w="63500" cmpd="thickThin">
              <a:solidFill>
                <a:schemeClr val="bg1">
                  <a:lumMod val="2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fontAlgn="base"/>
              <a:endParaRPr lang="ja-JP" altLang="en-US" strike="noStrike" noProof="1"/>
            </a:p>
          </p:txBody>
        </p:sp>
        <p:sp>
          <p:nvSpPr>
            <p:cNvPr id="21" name="四角形 20"/>
            <p:cNvSpPr/>
            <p:nvPr/>
          </p:nvSpPr>
          <p:spPr>
            <a:xfrm>
              <a:off x="3857" y="13820"/>
              <a:ext cx="3062" cy="3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fontAlgn="base"/>
              <a:endParaRPr lang="ja-JP" altLang="en-US" strike="noStrike" noProof="1"/>
            </a:p>
          </p:txBody>
        </p:sp>
        <p:sp>
          <p:nvSpPr>
            <p:cNvPr id="15" name="月 14"/>
            <p:cNvSpPr/>
            <p:nvPr/>
          </p:nvSpPr>
          <p:spPr>
            <a:xfrm>
              <a:off x="3797" y="13730"/>
              <a:ext cx="220" cy="510"/>
            </a:xfrm>
            <a:prstGeom prst="moon">
              <a:avLst/>
            </a:prstGeom>
            <a:solidFill>
              <a:schemeClr val="bg1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fontAlgn="base"/>
              <a:endParaRPr lang="ja-JP" altLang="en-US" strike="noStrike" noProof="1"/>
            </a:p>
          </p:txBody>
        </p:sp>
        <p:sp>
          <p:nvSpPr>
            <p:cNvPr id="16" name="月 15"/>
            <p:cNvSpPr/>
            <p:nvPr/>
          </p:nvSpPr>
          <p:spPr>
            <a:xfrm rot="10800000">
              <a:off x="6777" y="13730"/>
              <a:ext cx="217" cy="510"/>
            </a:xfrm>
            <a:prstGeom prst="moon">
              <a:avLst/>
            </a:prstGeom>
            <a:solidFill>
              <a:schemeClr val="bg1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fontAlgn="base"/>
              <a:endParaRPr lang="ja-JP" altLang="en-US" strike="noStrike" noProof="1"/>
            </a:p>
          </p:txBody>
        </p:sp>
        <p:sp>
          <p:nvSpPr>
            <p:cNvPr id="2055" name="テキストボックス 3"/>
            <p:cNvSpPr txBox="1"/>
            <p:nvPr/>
          </p:nvSpPr>
          <p:spPr>
            <a:xfrm>
              <a:off x="4662" y="20"/>
              <a:ext cx="1502" cy="822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 wrap="square" anchor="t">
              <a:spAutoFit/>
            </a:bodyPr>
            <a:p>
              <a:r>
                <a:rPr lang="en-US" altLang="ja-JP" sz="2800" b="1">
                  <a:solidFill>
                    <a:srgbClr val="00007D"/>
                  </a:solidFill>
                  <a:latin typeface="Edwardian Script ITC" panose="030303020407070D0804" charset="0"/>
                  <a:ea typeface="ＭＳ Ｐゴシック" panose="020B0600070205080204" charset="-128"/>
                </a:rPr>
                <a:t>Profile</a:t>
              </a:r>
              <a:endParaRPr lang="en-US" altLang="ja-JP" sz="2800" b="1">
                <a:solidFill>
                  <a:srgbClr val="00007D"/>
                </a:solidFill>
                <a:latin typeface="Edwardian Script ITC" panose="030303020407070D0804" charset="0"/>
                <a:ea typeface="ＭＳ Ｐゴシック" panose="020B0600070205080204" charset="-128"/>
              </a:endParaRPr>
            </a:p>
          </p:txBody>
        </p:sp>
        <p:grpSp>
          <p:nvGrpSpPr>
            <p:cNvPr id="2056" name="グループ化 26"/>
            <p:cNvGrpSpPr/>
            <p:nvPr/>
          </p:nvGrpSpPr>
          <p:grpSpPr>
            <a:xfrm>
              <a:off x="122" y="264"/>
              <a:ext cx="386" cy="360"/>
              <a:chOff x="122" y="264"/>
              <a:chExt cx="386" cy="360"/>
            </a:xfrm>
          </p:grpSpPr>
          <p:sp>
            <p:nvSpPr>
              <p:cNvPr id="7" name="楕円 6"/>
              <p:cNvSpPr/>
              <p:nvPr/>
            </p:nvSpPr>
            <p:spPr>
              <a:xfrm>
                <a:off x="122" y="264"/>
                <a:ext cx="386" cy="361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 fontAlgn="base"/>
                <a:endParaRPr lang="ja-JP" altLang="en-US" strike="noStrike" noProof="1"/>
              </a:p>
            </p:txBody>
          </p:sp>
          <p:sp>
            <p:nvSpPr>
              <p:cNvPr id="6" name="楕円 5"/>
              <p:cNvSpPr/>
              <p:nvPr/>
            </p:nvSpPr>
            <p:spPr>
              <a:xfrm>
                <a:off x="147" y="277"/>
                <a:ext cx="335" cy="335"/>
              </a:xfrm>
              <a:prstGeom prst="ellipse">
                <a:avLst/>
              </a:prstGeom>
              <a:solidFill>
                <a:schemeClr val="bg1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 fontAlgn="base"/>
                <a:endParaRPr lang="ja-JP" altLang="en-US" strike="noStrike" noProof="1"/>
              </a:p>
            </p:txBody>
          </p:sp>
          <p:sp>
            <p:nvSpPr>
              <p:cNvPr id="26" name="楕円 25"/>
              <p:cNvSpPr/>
              <p:nvPr/>
            </p:nvSpPr>
            <p:spPr>
              <a:xfrm>
                <a:off x="188" y="321"/>
                <a:ext cx="254" cy="247"/>
              </a:xfrm>
              <a:prstGeom prst="ellipse">
                <a:avLst/>
              </a:prstGeom>
              <a:noFill/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 fontAlgn="base"/>
                <a:endParaRPr lang="ja-JP" altLang="en-US" strike="noStrike" noProof="1"/>
              </a:p>
            </p:txBody>
          </p:sp>
        </p:grpSp>
        <p:grpSp>
          <p:nvGrpSpPr>
            <p:cNvPr id="2060" name="グループ化 27"/>
            <p:cNvGrpSpPr/>
            <p:nvPr/>
          </p:nvGrpSpPr>
          <p:grpSpPr>
            <a:xfrm>
              <a:off x="10253" y="264"/>
              <a:ext cx="386" cy="360"/>
              <a:chOff x="122" y="264"/>
              <a:chExt cx="386" cy="360"/>
            </a:xfrm>
          </p:grpSpPr>
          <p:sp>
            <p:nvSpPr>
              <p:cNvPr id="29" name="楕円 28"/>
              <p:cNvSpPr/>
              <p:nvPr/>
            </p:nvSpPr>
            <p:spPr>
              <a:xfrm>
                <a:off x="122" y="264"/>
                <a:ext cx="386" cy="361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 fontAlgn="base"/>
                <a:endParaRPr lang="ja-JP" altLang="en-US" strike="noStrike" noProof="1"/>
              </a:p>
            </p:txBody>
          </p:sp>
          <p:sp>
            <p:nvSpPr>
              <p:cNvPr id="30" name="楕円 29"/>
              <p:cNvSpPr/>
              <p:nvPr/>
            </p:nvSpPr>
            <p:spPr>
              <a:xfrm>
                <a:off x="148" y="277"/>
                <a:ext cx="335" cy="335"/>
              </a:xfrm>
              <a:prstGeom prst="ellipse">
                <a:avLst/>
              </a:prstGeom>
              <a:solidFill>
                <a:schemeClr val="bg1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 fontAlgn="base"/>
                <a:endParaRPr lang="ja-JP" altLang="en-US" strike="noStrike" noProof="1"/>
              </a:p>
            </p:txBody>
          </p:sp>
          <p:sp>
            <p:nvSpPr>
              <p:cNvPr id="31" name="楕円 30"/>
              <p:cNvSpPr/>
              <p:nvPr/>
            </p:nvSpPr>
            <p:spPr>
              <a:xfrm>
                <a:off x="188" y="321"/>
                <a:ext cx="254" cy="247"/>
              </a:xfrm>
              <a:prstGeom prst="ellipse">
                <a:avLst/>
              </a:prstGeom>
              <a:noFill/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 fontAlgn="base"/>
                <a:endParaRPr lang="ja-JP" altLang="en-US" strike="noStrike" noProof="1"/>
              </a:p>
            </p:txBody>
          </p:sp>
        </p:grpSp>
        <p:grpSp>
          <p:nvGrpSpPr>
            <p:cNvPr id="2064" name="グループ化 31"/>
            <p:cNvGrpSpPr/>
            <p:nvPr/>
          </p:nvGrpSpPr>
          <p:grpSpPr>
            <a:xfrm>
              <a:off x="122" y="13843"/>
              <a:ext cx="386" cy="360"/>
              <a:chOff x="122" y="264"/>
              <a:chExt cx="386" cy="360"/>
            </a:xfrm>
          </p:grpSpPr>
          <p:sp>
            <p:nvSpPr>
              <p:cNvPr id="33" name="楕円 32"/>
              <p:cNvSpPr/>
              <p:nvPr/>
            </p:nvSpPr>
            <p:spPr>
              <a:xfrm>
                <a:off x="122" y="264"/>
                <a:ext cx="386" cy="361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 fontAlgn="base"/>
                <a:endParaRPr lang="ja-JP" altLang="en-US" strike="noStrike" noProof="1"/>
              </a:p>
            </p:txBody>
          </p:sp>
          <p:sp>
            <p:nvSpPr>
              <p:cNvPr id="34" name="楕円 33"/>
              <p:cNvSpPr/>
              <p:nvPr/>
            </p:nvSpPr>
            <p:spPr>
              <a:xfrm>
                <a:off x="148" y="277"/>
                <a:ext cx="335" cy="335"/>
              </a:xfrm>
              <a:prstGeom prst="ellipse">
                <a:avLst/>
              </a:prstGeom>
              <a:solidFill>
                <a:schemeClr val="bg1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 fontAlgn="base"/>
                <a:endParaRPr lang="ja-JP" altLang="en-US" strike="noStrike" noProof="1"/>
              </a:p>
            </p:txBody>
          </p:sp>
          <p:sp>
            <p:nvSpPr>
              <p:cNvPr id="35" name="楕円 34"/>
              <p:cNvSpPr/>
              <p:nvPr/>
            </p:nvSpPr>
            <p:spPr>
              <a:xfrm>
                <a:off x="188" y="321"/>
                <a:ext cx="254" cy="247"/>
              </a:xfrm>
              <a:prstGeom prst="ellipse">
                <a:avLst/>
              </a:prstGeom>
              <a:noFill/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 fontAlgn="base"/>
                <a:endParaRPr lang="ja-JP" altLang="en-US" strike="noStrike" noProof="1"/>
              </a:p>
            </p:txBody>
          </p:sp>
        </p:grpSp>
        <p:grpSp>
          <p:nvGrpSpPr>
            <p:cNvPr id="2068" name="グループ化 35"/>
            <p:cNvGrpSpPr/>
            <p:nvPr/>
          </p:nvGrpSpPr>
          <p:grpSpPr>
            <a:xfrm>
              <a:off x="10254" y="13843"/>
              <a:ext cx="386" cy="360"/>
              <a:chOff x="122" y="264"/>
              <a:chExt cx="386" cy="360"/>
            </a:xfrm>
          </p:grpSpPr>
          <p:sp>
            <p:nvSpPr>
              <p:cNvPr id="37" name="楕円 36"/>
              <p:cNvSpPr/>
              <p:nvPr/>
            </p:nvSpPr>
            <p:spPr>
              <a:xfrm>
                <a:off x="122" y="264"/>
                <a:ext cx="386" cy="361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 fontAlgn="base"/>
                <a:endParaRPr lang="ja-JP" altLang="en-US" strike="noStrike" noProof="1"/>
              </a:p>
            </p:txBody>
          </p:sp>
          <p:sp>
            <p:nvSpPr>
              <p:cNvPr id="38" name="楕円 37"/>
              <p:cNvSpPr/>
              <p:nvPr/>
            </p:nvSpPr>
            <p:spPr>
              <a:xfrm>
                <a:off x="148" y="277"/>
                <a:ext cx="335" cy="335"/>
              </a:xfrm>
              <a:prstGeom prst="ellipse">
                <a:avLst/>
              </a:prstGeom>
              <a:solidFill>
                <a:schemeClr val="bg1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 fontAlgn="base"/>
                <a:endParaRPr lang="ja-JP" altLang="en-US" strike="noStrike" noProof="1"/>
              </a:p>
            </p:txBody>
          </p:sp>
          <p:sp>
            <p:nvSpPr>
              <p:cNvPr id="39" name="楕円 38"/>
              <p:cNvSpPr/>
              <p:nvPr/>
            </p:nvSpPr>
            <p:spPr>
              <a:xfrm>
                <a:off x="188" y="321"/>
                <a:ext cx="254" cy="247"/>
              </a:xfrm>
              <a:prstGeom prst="ellipse">
                <a:avLst/>
              </a:prstGeom>
              <a:noFill/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 fontAlgn="base"/>
                <a:endParaRPr lang="ja-JP" altLang="en-US" strike="noStrike" noProof="1"/>
              </a:p>
            </p:txBody>
          </p: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grpSp>
        <p:nvGrpSpPr>
          <p:cNvPr id="3074" name="グループ化 39"/>
          <p:cNvGrpSpPr/>
          <p:nvPr/>
        </p:nvGrpSpPr>
        <p:grpSpPr>
          <a:xfrm>
            <a:off x="77788" y="12700"/>
            <a:ext cx="6678612" cy="9029700"/>
            <a:chOff x="122" y="20"/>
            <a:chExt cx="10518" cy="14220"/>
          </a:xfrm>
        </p:grpSpPr>
        <p:sp>
          <p:nvSpPr>
            <p:cNvPr id="5" name="四角形 4"/>
            <p:cNvSpPr/>
            <p:nvPr/>
          </p:nvSpPr>
          <p:spPr>
            <a:xfrm>
              <a:off x="312" y="438"/>
              <a:ext cx="10132" cy="13589"/>
            </a:xfrm>
            <a:prstGeom prst="rect">
              <a:avLst/>
            </a:prstGeom>
            <a:noFill/>
            <a:ln w="63500" cmpd="thickThin">
              <a:solidFill>
                <a:schemeClr val="bg1">
                  <a:lumMod val="2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fontAlgn="base"/>
              <a:endParaRPr lang="ja-JP" altLang="en-US" strike="noStrike" noProof="1"/>
            </a:p>
          </p:txBody>
        </p:sp>
        <p:sp>
          <p:nvSpPr>
            <p:cNvPr id="21" name="四角形 20"/>
            <p:cNvSpPr/>
            <p:nvPr/>
          </p:nvSpPr>
          <p:spPr>
            <a:xfrm>
              <a:off x="3857" y="13820"/>
              <a:ext cx="3062" cy="3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fontAlgn="base"/>
              <a:endParaRPr lang="ja-JP" altLang="en-US" strike="noStrike" noProof="1"/>
            </a:p>
          </p:txBody>
        </p:sp>
        <p:sp>
          <p:nvSpPr>
            <p:cNvPr id="15" name="月 14"/>
            <p:cNvSpPr/>
            <p:nvPr/>
          </p:nvSpPr>
          <p:spPr>
            <a:xfrm>
              <a:off x="3797" y="13730"/>
              <a:ext cx="220" cy="510"/>
            </a:xfrm>
            <a:prstGeom prst="moon">
              <a:avLst/>
            </a:prstGeom>
            <a:solidFill>
              <a:schemeClr val="bg1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fontAlgn="base"/>
              <a:endParaRPr lang="ja-JP" altLang="en-US" strike="noStrike" noProof="1"/>
            </a:p>
          </p:txBody>
        </p:sp>
        <p:sp>
          <p:nvSpPr>
            <p:cNvPr id="16" name="月 15"/>
            <p:cNvSpPr/>
            <p:nvPr/>
          </p:nvSpPr>
          <p:spPr>
            <a:xfrm rot="10800000">
              <a:off x="6777" y="13730"/>
              <a:ext cx="217" cy="510"/>
            </a:xfrm>
            <a:prstGeom prst="moon">
              <a:avLst/>
            </a:prstGeom>
            <a:solidFill>
              <a:schemeClr val="bg1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fontAlgn="base"/>
              <a:endParaRPr lang="ja-JP" altLang="en-US" strike="noStrike" noProof="1"/>
            </a:p>
          </p:txBody>
        </p:sp>
        <p:sp>
          <p:nvSpPr>
            <p:cNvPr id="3079" name="テキストボックス 3"/>
            <p:cNvSpPr txBox="1"/>
            <p:nvPr/>
          </p:nvSpPr>
          <p:spPr>
            <a:xfrm>
              <a:off x="4662" y="20"/>
              <a:ext cx="1502" cy="822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 wrap="square" anchor="t">
              <a:spAutoFit/>
            </a:bodyPr>
            <a:p>
              <a:r>
                <a:rPr lang="en-US" altLang="ja-JP" sz="2800" b="1">
                  <a:solidFill>
                    <a:srgbClr val="00007D"/>
                  </a:solidFill>
                  <a:latin typeface="Edwardian Script ITC" panose="030303020407070D0804" charset="0"/>
                  <a:ea typeface="ＭＳ Ｐゴシック" panose="020B0600070205080204" charset="-128"/>
                </a:rPr>
                <a:t>Profile</a:t>
              </a:r>
              <a:endParaRPr lang="en-US" altLang="ja-JP" sz="2800" b="1">
                <a:solidFill>
                  <a:srgbClr val="00007D"/>
                </a:solidFill>
                <a:latin typeface="Edwardian Script ITC" panose="030303020407070D0804" charset="0"/>
                <a:ea typeface="ＭＳ Ｐゴシック" panose="020B0600070205080204" charset="-128"/>
              </a:endParaRPr>
            </a:p>
          </p:txBody>
        </p:sp>
        <p:grpSp>
          <p:nvGrpSpPr>
            <p:cNvPr id="3080" name="グループ化 26"/>
            <p:cNvGrpSpPr/>
            <p:nvPr/>
          </p:nvGrpSpPr>
          <p:grpSpPr>
            <a:xfrm>
              <a:off x="122" y="264"/>
              <a:ext cx="386" cy="360"/>
              <a:chOff x="122" y="264"/>
              <a:chExt cx="386" cy="360"/>
            </a:xfrm>
          </p:grpSpPr>
          <p:sp>
            <p:nvSpPr>
              <p:cNvPr id="7" name="楕円 6"/>
              <p:cNvSpPr/>
              <p:nvPr/>
            </p:nvSpPr>
            <p:spPr>
              <a:xfrm>
                <a:off x="122" y="264"/>
                <a:ext cx="386" cy="361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 fontAlgn="base"/>
                <a:endParaRPr lang="ja-JP" altLang="en-US" strike="noStrike" noProof="1"/>
              </a:p>
            </p:txBody>
          </p:sp>
          <p:sp>
            <p:nvSpPr>
              <p:cNvPr id="6" name="楕円 5"/>
              <p:cNvSpPr/>
              <p:nvPr/>
            </p:nvSpPr>
            <p:spPr>
              <a:xfrm>
                <a:off x="147" y="277"/>
                <a:ext cx="335" cy="335"/>
              </a:xfrm>
              <a:prstGeom prst="ellipse">
                <a:avLst/>
              </a:prstGeom>
              <a:solidFill>
                <a:schemeClr val="bg1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 fontAlgn="base"/>
                <a:endParaRPr lang="ja-JP" altLang="en-US" strike="noStrike" noProof="1"/>
              </a:p>
            </p:txBody>
          </p:sp>
          <p:sp>
            <p:nvSpPr>
              <p:cNvPr id="26" name="楕円 25"/>
              <p:cNvSpPr/>
              <p:nvPr/>
            </p:nvSpPr>
            <p:spPr>
              <a:xfrm>
                <a:off x="188" y="321"/>
                <a:ext cx="254" cy="247"/>
              </a:xfrm>
              <a:prstGeom prst="ellipse">
                <a:avLst/>
              </a:prstGeom>
              <a:noFill/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 fontAlgn="base"/>
                <a:endParaRPr lang="ja-JP" altLang="en-US" strike="noStrike" noProof="1"/>
              </a:p>
            </p:txBody>
          </p:sp>
        </p:grpSp>
        <p:grpSp>
          <p:nvGrpSpPr>
            <p:cNvPr id="3084" name="グループ化 27"/>
            <p:cNvGrpSpPr/>
            <p:nvPr/>
          </p:nvGrpSpPr>
          <p:grpSpPr>
            <a:xfrm>
              <a:off x="10253" y="264"/>
              <a:ext cx="386" cy="360"/>
              <a:chOff x="122" y="264"/>
              <a:chExt cx="386" cy="360"/>
            </a:xfrm>
          </p:grpSpPr>
          <p:sp>
            <p:nvSpPr>
              <p:cNvPr id="29" name="楕円 28"/>
              <p:cNvSpPr/>
              <p:nvPr/>
            </p:nvSpPr>
            <p:spPr>
              <a:xfrm>
                <a:off x="122" y="264"/>
                <a:ext cx="386" cy="361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 fontAlgn="base"/>
                <a:endParaRPr lang="ja-JP" altLang="en-US" strike="noStrike" noProof="1"/>
              </a:p>
            </p:txBody>
          </p:sp>
          <p:sp>
            <p:nvSpPr>
              <p:cNvPr id="30" name="楕円 29"/>
              <p:cNvSpPr/>
              <p:nvPr/>
            </p:nvSpPr>
            <p:spPr>
              <a:xfrm>
                <a:off x="148" y="277"/>
                <a:ext cx="335" cy="335"/>
              </a:xfrm>
              <a:prstGeom prst="ellipse">
                <a:avLst/>
              </a:prstGeom>
              <a:solidFill>
                <a:schemeClr val="bg1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 fontAlgn="base"/>
                <a:endParaRPr lang="ja-JP" altLang="en-US" strike="noStrike" noProof="1"/>
              </a:p>
            </p:txBody>
          </p:sp>
          <p:sp>
            <p:nvSpPr>
              <p:cNvPr id="31" name="楕円 30"/>
              <p:cNvSpPr/>
              <p:nvPr/>
            </p:nvSpPr>
            <p:spPr>
              <a:xfrm>
                <a:off x="188" y="321"/>
                <a:ext cx="254" cy="247"/>
              </a:xfrm>
              <a:prstGeom prst="ellipse">
                <a:avLst/>
              </a:prstGeom>
              <a:noFill/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 fontAlgn="base"/>
                <a:endParaRPr lang="ja-JP" altLang="en-US" strike="noStrike" noProof="1"/>
              </a:p>
            </p:txBody>
          </p:sp>
        </p:grpSp>
        <p:grpSp>
          <p:nvGrpSpPr>
            <p:cNvPr id="3088" name="グループ化 31"/>
            <p:cNvGrpSpPr/>
            <p:nvPr/>
          </p:nvGrpSpPr>
          <p:grpSpPr>
            <a:xfrm>
              <a:off x="122" y="13843"/>
              <a:ext cx="386" cy="360"/>
              <a:chOff x="122" y="264"/>
              <a:chExt cx="386" cy="360"/>
            </a:xfrm>
          </p:grpSpPr>
          <p:sp>
            <p:nvSpPr>
              <p:cNvPr id="33" name="楕円 32"/>
              <p:cNvSpPr/>
              <p:nvPr/>
            </p:nvSpPr>
            <p:spPr>
              <a:xfrm>
                <a:off x="122" y="264"/>
                <a:ext cx="386" cy="361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 fontAlgn="base"/>
                <a:endParaRPr lang="ja-JP" altLang="en-US" strike="noStrike" noProof="1"/>
              </a:p>
            </p:txBody>
          </p:sp>
          <p:sp>
            <p:nvSpPr>
              <p:cNvPr id="34" name="楕円 33"/>
              <p:cNvSpPr/>
              <p:nvPr/>
            </p:nvSpPr>
            <p:spPr>
              <a:xfrm>
                <a:off x="148" y="277"/>
                <a:ext cx="335" cy="335"/>
              </a:xfrm>
              <a:prstGeom prst="ellipse">
                <a:avLst/>
              </a:prstGeom>
              <a:solidFill>
                <a:schemeClr val="bg1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 fontAlgn="base"/>
                <a:endParaRPr lang="ja-JP" altLang="en-US" strike="noStrike" noProof="1"/>
              </a:p>
            </p:txBody>
          </p:sp>
          <p:sp>
            <p:nvSpPr>
              <p:cNvPr id="35" name="楕円 34"/>
              <p:cNvSpPr/>
              <p:nvPr/>
            </p:nvSpPr>
            <p:spPr>
              <a:xfrm>
                <a:off x="188" y="321"/>
                <a:ext cx="254" cy="247"/>
              </a:xfrm>
              <a:prstGeom prst="ellipse">
                <a:avLst/>
              </a:prstGeom>
              <a:noFill/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 fontAlgn="base"/>
                <a:endParaRPr lang="ja-JP" altLang="en-US" strike="noStrike" noProof="1"/>
              </a:p>
            </p:txBody>
          </p:sp>
        </p:grpSp>
        <p:grpSp>
          <p:nvGrpSpPr>
            <p:cNvPr id="3092" name="グループ化 35"/>
            <p:cNvGrpSpPr/>
            <p:nvPr/>
          </p:nvGrpSpPr>
          <p:grpSpPr>
            <a:xfrm>
              <a:off x="10254" y="13843"/>
              <a:ext cx="386" cy="360"/>
              <a:chOff x="122" y="264"/>
              <a:chExt cx="386" cy="360"/>
            </a:xfrm>
          </p:grpSpPr>
          <p:sp>
            <p:nvSpPr>
              <p:cNvPr id="37" name="楕円 36"/>
              <p:cNvSpPr/>
              <p:nvPr/>
            </p:nvSpPr>
            <p:spPr>
              <a:xfrm>
                <a:off x="122" y="264"/>
                <a:ext cx="386" cy="361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 fontAlgn="base"/>
                <a:endParaRPr lang="ja-JP" altLang="en-US" strike="noStrike" noProof="1"/>
              </a:p>
            </p:txBody>
          </p:sp>
          <p:sp>
            <p:nvSpPr>
              <p:cNvPr id="38" name="楕円 37"/>
              <p:cNvSpPr/>
              <p:nvPr/>
            </p:nvSpPr>
            <p:spPr>
              <a:xfrm>
                <a:off x="148" y="277"/>
                <a:ext cx="335" cy="335"/>
              </a:xfrm>
              <a:prstGeom prst="ellipse">
                <a:avLst/>
              </a:prstGeom>
              <a:solidFill>
                <a:schemeClr val="bg1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 fontAlgn="base"/>
                <a:endParaRPr lang="ja-JP" altLang="en-US" strike="noStrike" noProof="1"/>
              </a:p>
            </p:txBody>
          </p:sp>
          <p:sp>
            <p:nvSpPr>
              <p:cNvPr id="39" name="楕円 38"/>
              <p:cNvSpPr/>
              <p:nvPr/>
            </p:nvSpPr>
            <p:spPr>
              <a:xfrm>
                <a:off x="188" y="321"/>
                <a:ext cx="254" cy="247"/>
              </a:xfrm>
              <a:prstGeom prst="ellipse">
                <a:avLst/>
              </a:prstGeom>
              <a:noFill/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 fontAlgn="base"/>
                <a:endParaRPr lang="ja-JP" altLang="en-US" strike="noStrike" noProof="1"/>
              </a:p>
            </p:txBody>
          </p:sp>
        </p:grpSp>
      </p:grpSp>
      <p:sp>
        <p:nvSpPr>
          <p:cNvPr id="3097" name="テキストボックス 8"/>
          <p:cNvSpPr txBox="1"/>
          <p:nvPr/>
        </p:nvSpPr>
        <p:spPr>
          <a:xfrm>
            <a:off x="2243138" y="534988"/>
            <a:ext cx="2343150" cy="3683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ja-JP" altLang="en-US" b="1" u="sng">
                <a:latin typeface="Arial" panose="020B0604020202020204" pitchFamily="34" charset="0"/>
                <a:ea typeface="ＭＳ Ｐゴシック" panose="020B0600070205080204" charset="-128"/>
              </a:rPr>
              <a:t>廣木 涼（ひろき りょう）</a:t>
            </a:r>
            <a:endParaRPr lang="ja-JP" altLang="en-US" b="1" u="sng">
              <a:latin typeface="Arial" panose="020B0604020202020204" pitchFamily="34" charset="0"/>
              <a:ea typeface="ＭＳ Ｐゴシック" panose="020B0600070205080204" charset="-128"/>
            </a:endParaRPr>
          </a:p>
        </p:txBody>
      </p:sp>
      <p:sp>
        <p:nvSpPr>
          <p:cNvPr id="3102" name="テキストボックス 16"/>
          <p:cNvSpPr txBox="1"/>
          <p:nvPr/>
        </p:nvSpPr>
        <p:spPr>
          <a:xfrm>
            <a:off x="401638" y="3759200"/>
            <a:ext cx="2899410" cy="476948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ja-JP" altLang="en-US" sz="1400" b="1">
                <a:latin typeface="Arial" panose="020B0604020202020204" pitchFamily="34" charset="0"/>
                <a:ea typeface="ＭＳ Ｐゴシック" panose="020B0600070205080204" charset="-128"/>
              </a:rPr>
              <a:t>■ホテル・結婚式場出演実績</a:t>
            </a:r>
            <a:endParaRPr lang="ja-JP" altLang="en-US" sz="1400" b="1">
              <a:latin typeface="Arial" panose="020B0604020202020204" pitchFamily="34" charset="0"/>
              <a:ea typeface="ＭＳ Ｐゴシック" panose="020B0600070205080204" charset="-128"/>
            </a:endParaRPr>
          </a:p>
          <a:p>
            <a:r>
              <a:rPr lang="ja-JP" altLang="en-US" sz="1200">
                <a:latin typeface="Arial" panose="020B0604020202020204" pitchFamily="34" charset="0"/>
                <a:ea typeface="ＭＳ Ｐゴシック" panose="020B0600070205080204" charset="-128"/>
              </a:rPr>
              <a:t>・新宿プリンスホテル</a:t>
            </a:r>
            <a:endParaRPr lang="ja-JP" altLang="en-US" sz="1200">
              <a:latin typeface="Arial" panose="020B0604020202020204" pitchFamily="34" charset="0"/>
              <a:ea typeface="ＭＳ Ｐゴシック" panose="020B0600070205080204" charset="-128"/>
            </a:endParaRPr>
          </a:p>
          <a:p>
            <a:r>
              <a:rPr lang="ja-JP" altLang="en-US" sz="1200">
                <a:latin typeface="Arial" panose="020B0604020202020204" pitchFamily="34" charset="0"/>
                <a:ea typeface="ＭＳ Ｐゴシック" panose="020B0600070205080204" charset="-128"/>
              </a:rPr>
              <a:t>・ホテルオークラ神戸</a:t>
            </a:r>
            <a:endParaRPr lang="ja-JP" altLang="en-US" sz="1200">
              <a:latin typeface="Arial" panose="020B0604020202020204" pitchFamily="34" charset="0"/>
              <a:ea typeface="ＭＳ Ｐゴシック" panose="020B0600070205080204" charset="-128"/>
            </a:endParaRPr>
          </a:p>
          <a:p>
            <a:r>
              <a:rPr lang="ja-JP" altLang="en-US" sz="1200">
                <a:latin typeface="Arial" panose="020B0604020202020204" pitchFamily="34" charset="0"/>
                <a:ea typeface="ＭＳ Ｐゴシック" panose="020B0600070205080204" charset="-128"/>
              </a:rPr>
              <a:t>・ANAクラウンプラザ熊本ニュースカイ</a:t>
            </a:r>
            <a:endParaRPr lang="ja-JP" altLang="en-US" sz="1200">
              <a:latin typeface="Arial" panose="020B0604020202020204" pitchFamily="34" charset="0"/>
              <a:ea typeface="ＭＳ Ｐゴシック" panose="020B0600070205080204" charset="-128"/>
            </a:endParaRPr>
          </a:p>
          <a:p>
            <a:r>
              <a:rPr lang="ja-JP" altLang="en-US" sz="1200">
                <a:latin typeface="Arial" panose="020B0604020202020204" pitchFamily="34" charset="0"/>
                <a:ea typeface="ＭＳ Ｐゴシック" panose="020B0600070205080204" charset="-128"/>
              </a:rPr>
              <a:t>・ザ・プリンスパークタワー東京</a:t>
            </a:r>
            <a:endParaRPr lang="ja-JP" altLang="en-US" sz="1200">
              <a:latin typeface="Arial" panose="020B0604020202020204" pitchFamily="34" charset="0"/>
              <a:ea typeface="ＭＳ Ｐゴシック" panose="020B0600070205080204" charset="-128"/>
            </a:endParaRPr>
          </a:p>
          <a:p>
            <a:r>
              <a:rPr lang="ja-JP" altLang="en-US" sz="1200">
                <a:latin typeface="Arial" panose="020B0604020202020204" pitchFamily="34" charset="0"/>
                <a:ea typeface="ＭＳ Ｐゴシック" panose="020B0600070205080204" charset="-128"/>
              </a:rPr>
              <a:t>・ダイワロイヤルホテル別府湾</a:t>
            </a:r>
            <a:endParaRPr lang="ja-JP" altLang="en-US" sz="1200">
              <a:latin typeface="Arial" panose="020B0604020202020204" pitchFamily="34" charset="0"/>
              <a:ea typeface="ＭＳ Ｐゴシック" panose="020B0600070205080204" charset="-128"/>
            </a:endParaRPr>
          </a:p>
          <a:p>
            <a:r>
              <a:rPr lang="ja-JP" altLang="en-US" sz="1200">
                <a:latin typeface="Arial" panose="020B0604020202020204" pitchFamily="34" charset="0"/>
                <a:ea typeface="ＭＳ Ｐゴシック" panose="020B0600070205080204" charset="-128"/>
              </a:rPr>
              <a:t>・ノートルダム周南</a:t>
            </a:r>
            <a:endParaRPr lang="ja-JP" altLang="en-US" sz="1200">
              <a:latin typeface="Arial" panose="020B0604020202020204" pitchFamily="34" charset="0"/>
              <a:ea typeface="ＭＳ Ｐゴシック" panose="020B0600070205080204" charset="-128"/>
            </a:endParaRPr>
          </a:p>
          <a:p>
            <a:r>
              <a:rPr lang="ja-JP" altLang="en-US" sz="1200">
                <a:latin typeface="Arial" panose="020B0604020202020204" pitchFamily="34" charset="0"/>
                <a:ea typeface="ＭＳ Ｐゴシック" panose="020B0600070205080204" charset="-128"/>
              </a:rPr>
              <a:t>・浮月楼</a:t>
            </a:r>
            <a:endParaRPr lang="ja-JP" altLang="en-US" sz="1200">
              <a:latin typeface="Arial" panose="020B0604020202020204" pitchFamily="34" charset="0"/>
              <a:ea typeface="ＭＳ Ｐゴシック" panose="020B0600070205080204" charset="-128"/>
            </a:endParaRPr>
          </a:p>
          <a:p>
            <a:r>
              <a:rPr lang="ja-JP" altLang="en-US" sz="1200">
                <a:latin typeface="Arial" panose="020B0604020202020204" pitchFamily="34" charset="0"/>
                <a:ea typeface="ＭＳ Ｐゴシック" panose="020B0600070205080204" charset="-128"/>
              </a:rPr>
              <a:t>・ラ・ロシェル福岡</a:t>
            </a:r>
            <a:endParaRPr lang="ja-JP" altLang="en-US" sz="1200">
              <a:latin typeface="Arial" panose="020B0604020202020204" pitchFamily="34" charset="0"/>
              <a:ea typeface="ＭＳ Ｐゴシック" panose="020B0600070205080204" charset="-128"/>
            </a:endParaRPr>
          </a:p>
          <a:p>
            <a:r>
              <a:rPr lang="ja-JP" altLang="en-US" sz="1200">
                <a:latin typeface="Arial" panose="020B0604020202020204" pitchFamily="34" charset="0"/>
                <a:ea typeface="ＭＳ Ｐゴシック" panose="020B0600070205080204" charset="-128"/>
              </a:rPr>
              <a:t>・ザ・グランドティアラ高砂殿名古屋本店</a:t>
            </a:r>
            <a:endParaRPr lang="ja-JP" altLang="en-US" sz="1200">
              <a:latin typeface="Arial" panose="020B0604020202020204" pitchFamily="34" charset="0"/>
              <a:ea typeface="ＭＳ Ｐゴシック" panose="020B0600070205080204" charset="-128"/>
            </a:endParaRPr>
          </a:p>
          <a:p>
            <a:r>
              <a:rPr lang="ja-JP" altLang="en-US" sz="1200">
                <a:latin typeface="Arial" panose="020B0604020202020204" pitchFamily="34" charset="0"/>
                <a:ea typeface="ＭＳ Ｐゴシック" panose="020B0600070205080204" charset="-128"/>
              </a:rPr>
              <a:t>・神戸北野ハンター迎賓館</a:t>
            </a:r>
            <a:endParaRPr lang="ja-JP" altLang="en-US" sz="1200">
              <a:latin typeface="Arial" panose="020B0604020202020204" pitchFamily="34" charset="0"/>
              <a:ea typeface="ＭＳ Ｐゴシック" panose="020B0600070205080204" charset="-128"/>
            </a:endParaRPr>
          </a:p>
          <a:p>
            <a:r>
              <a:rPr lang="ja-JP" altLang="en-US" sz="1200">
                <a:latin typeface="Arial" panose="020B0604020202020204" pitchFamily="34" charset="0"/>
                <a:ea typeface="ＭＳ Ｐゴシック" panose="020B0600070205080204" charset="-128"/>
              </a:rPr>
              <a:t>・目黒雅叙園</a:t>
            </a:r>
            <a:endParaRPr lang="ja-JP" altLang="en-US" sz="1200">
              <a:latin typeface="Arial" panose="020B0604020202020204" pitchFamily="34" charset="0"/>
              <a:ea typeface="ＭＳ Ｐゴシック" panose="020B0600070205080204" charset="-128"/>
            </a:endParaRPr>
          </a:p>
          <a:p>
            <a:r>
              <a:rPr lang="ja-JP" altLang="en-US" sz="1200">
                <a:latin typeface="Arial" panose="020B0604020202020204" pitchFamily="34" charset="0"/>
                <a:ea typeface="ＭＳ Ｐゴシック" panose="020B0600070205080204" charset="-128"/>
              </a:rPr>
              <a:t>・ペアステージノイ</a:t>
            </a:r>
            <a:endParaRPr lang="ja-JP" altLang="en-US" sz="1200">
              <a:latin typeface="Arial" panose="020B0604020202020204" pitchFamily="34" charset="0"/>
              <a:ea typeface="ＭＳ Ｐゴシック" panose="020B0600070205080204" charset="-128"/>
            </a:endParaRPr>
          </a:p>
          <a:p>
            <a:r>
              <a:rPr lang="ja-JP" altLang="en-US" sz="1200">
                <a:latin typeface="Arial" panose="020B0604020202020204" pitchFamily="34" charset="0"/>
                <a:ea typeface="ＭＳ Ｐゴシック" panose="020B0600070205080204" charset="-128"/>
              </a:rPr>
              <a:t>他</a:t>
            </a:r>
            <a:endParaRPr lang="ja-JP" altLang="en-US" sz="1200">
              <a:latin typeface="Arial" panose="020B0604020202020204" pitchFamily="34" charset="0"/>
              <a:ea typeface="ＭＳ Ｐゴシック" panose="020B0600070205080204" charset="-128"/>
            </a:endParaRPr>
          </a:p>
          <a:p>
            <a:endParaRPr lang="ja-JP" altLang="en-US" sz="1200">
              <a:latin typeface="Arial" panose="020B0604020202020204" pitchFamily="34" charset="0"/>
              <a:ea typeface="ＭＳ Ｐゴシック" panose="020B0600070205080204" charset="-128"/>
            </a:endParaRPr>
          </a:p>
          <a:p>
            <a:r>
              <a:rPr lang="ja-JP" altLang="en-US" sz="1400" b="1">
                <a:latin typeface="Arial" panose="020B0604020202020204" pitchFamily="34" charset="0"/>
                <a:ea typeface="ＭＳ Ｐゴシック" panose="020B0600070205080204" charset="-128"/>
              </a:rPr>
              <a:t>■飲食店出演実績</a:t>
            </a:r>
            <a:endParaRPr lang="ja-JP" altLang="en-US" sz="1200">
              <a:latin typeface="Arial" panose="020B0604020202020204" pitchFamily="34" charset="0"/>
              <a:ea typeface="ＭＳ Ｐゴシック" panose="020B0600070205080204" charset="-128"/>
            </a:endParaRPr>
          </a:p>
          <a:p>
            <a:r>
              <a:rPr lang="ja-JP" altLang="en-US" sz="1200">
                <a:latin typeface="Arial" panose="020B0604020202020204" pitchFamily="34" charset="0"/>
                <a:ea typeface="ＭＳ Ｐゴシック" panose="020B0600070205080204" charset="-128"/>
              </a:rPr>
              <a:t>・庄や（池袋西口、上野駅前、八重洲）</a:t>
            </a:r>
            <a:endParaRPr lang="ja-JP" altLang="en-US" sz="1200">
              <a:latin typeface="Arial" panose="020B0604020202020204" pitchFamily="34" charset="0"/>
              <a:ea typeface="ＭＳ Ｐゴシック" panose="020B0600070205080204" charset="-128"/>
            </a:endParaRPr>
          </a:p>
          <a:p>
            <a:r>
              <a:rPr lang="ja-JP" altLang="en-US" sz="1200">
                <a:latin typeface="Arial" panose="020B0604020202020204" pitchFamily="34" charset="0"/>
                <a:ea typeface="ＭＳ Ｐゴシック" panose="020B0600070205080204" charset="-128"/>
              </a:rPr>
              <a:t>・日本海庄や（浜松町、月島、亀有、赤坂）</a:t>
            </a:r>
            <a:endParaRPr lang="ja-JP" altLang="en-US" sz="1200">
              <a:latin typeface="Arial" panose="020B0604020202020204" pitchFamily="34" charset="0"/>
              <a:ea typeface="ＭＳ Ｐゴシック" panose="020B0600070205080204" charset="-128"/>
            </a:endParaRPr>
          </a:p>
          <a:p>
            <a:r>
              <a:rPr lang="ja-JP" altLang="en-US" sz="1200">
                <a:latin typeface="Arial" panose="020B0604020202020204" pitchFamily="34" charset="0"/>
                <a:ea typeface="ＭＳ Ｐゴシック" panose="020B0600070205080204" charset="-128"/>
              </a:rPr>
              <a:t>・やる気茶屋（立川南駅前、亀戸、目白）</a:t>
            </a:r>
            <a:endParaRPr lang="ja-JP" altLang="en-US" sz="1200">
              <a:latin typeface="Arial" panose="020B0604020202020204" pitchFamily="34" charset="0"/>
              <a:ea typeface="ＭＳ Ｐゴシック" panose="020B0600070205080204" charset="-128"/>
            </a:endParaRPr>
          </a:p>
          <a:p>
            <a:r>
              <a:rPr lang="ja-JP" altLang="en-US" sz="1200">
                <a:latin typeface="Arial" panose="020B0604020202020204" pitchFamily="34" charset="0"/>
                <a:ea typeface="ＭＳ Ｐゴシック" panose="020B0600070205080204" charset="-128"/>
              </a:rPr>
              <a:t>・大庄水産（下北沢北口、赤羽、三軒茶屋）</a:t>
            </a:r>
            <a:endParaRPr lang="ja-JP" altLang="en-US" sz="1200">
              <a:latin typeface="Arial" panose="020B0604020202020204" pitchFamily="34" charset="0"/>
              <a:ea typeface="ＭＳ Ｐゴシック" panose="020B0600070205080204" charset="-128"/>
            </a:endParaRPr>
          </a:p>
          <a:p>
            <a:r>
              <a:rPr lang="ja-JP" altLang="en-US" sz="1200">
                <a:latin typeface="Arial" panose="020B0604020202020204" pitchFamily="34" charset="0"/>
                <a:ea typeface="ＭＳ Ｐゴシック" panose="020B0600070205080204" charset="-128"/>
              </a:rPr>
              <a:t>・相席屋（新宿東口、銀座コリドー）</a:t>
            </a:r>
            <a:endParaRPr lang="ja-JP" altLang="en-US" sz="1200">
              <a:latin typeface="Arial" panose="020B0604020202020204" pitchFamily="34" charset="0"/>
              <a:ea typeface="ＭＳ Ｐゴシック" panose="020B0600070205080204" charset="-128"/>
            </a:endParaRPr>
          </a:p>
          <a:p>
            <a:r>
              <a:rPr lang="ja-JP" altLang="en-US" sz="1200">
                <a:latin typeface="Arial" panose="020B0604020202020204" pitchFamily="34" charset="0"/>
                <a:ea typeface="ＭＳ Ｐゴシック" panose="020B0600070205080204" charset="-128"/>
              </a:rPr>
              <a:t>・恵比寿横丁</a:t>
            </a:r>
            <a:endParaRPr lang="ja-JP" altLang="en-US" sz="1200">
              <a:latin typeface="Arial" panose="020B0604020202020204" pitchFamily="34" charset="0"/>
              <a:ea typeface="ＭＳ Ｐゴシック" panose="020B0600070205080204" charset="-128"/>
            </a:endParaRPr>
          </a:p>
          <a:p>
            <a:r>
              <a:rPr lang="ja-JP" altLang="en-US" sz="1200">
                <a:latin typeface="Arial" panose="020B0604020202020204" pitchFamily="34" charset="0"/>
                <a:ea typeface="ＭＳ Ｐゴシック" panose="020B0600070205080204" charset="-128"/>
              </a:rPr>
              <a:t>・渋谷肉横丁</a:t>
            </a:r>
            <a:endParaRPr lang="ja-JP" altLang="en-US" sz="1200">
              <a:latin typeface="Arial" panose="020B0604020202020204" pitchFamily="34" charset="0"/>
              <a:ea typeface="ＭＳ Ｐゴシック" panose="020B0600070205080204" charset="-128"/>
            </a:endParaRPr>
          </a:p>
          <a:p>
            <a:r>
              <a:rPr lang="ja-JP" altLang="en-US" sz="1200">
                <a:latin typeface="Arial" panose="020B0604020202020204" pitchFamily="34" charset="0"/>
                <a:ea typeface="ＭＳ Ｐゴシック" panose="020B0600070205080204" charset="-128"/>
              </a:rPr>
              <a:t>・新橋産直飲食街</a:t>
            </a:r>
            <a:endParaRPr lang="ja-JP" altLang="en-US" sz="1200">
              <a:latin typeface="Arial" panose="020B0604020202020204" pitchFamily="34" charset="0"/>
              <a:ea typeface="ＭＳ Ｐゴシック" panose="020B0600070205080204" charset="-128"/>
            </a:endParaRPr>
          </a:p>
          <a:p>
            <a:r>
              <a:rPr lang="ja-JP" altLang="en-US" sz="1200">
                <a:latin typeface="Arial" panose="020B0604020202020204" pitchFamily="34" charset="0"/>
                <a:ea typeface="ＭＳ Ｐゴシック" panose="020B0600070205080204" charset="-128"/>
              </a:rPr>
              <a:t>他</a:t>
            </a:r>
            <a:endParaRPr lang="ja-JP" altLang="en-US" sz="1200">
              <a:latin typeface="Arial" panose="020B0604020202020204" pitchFamily="34" charset="0"/>
              <a:ea typeface="ＭＳ Ｐゴシック" panose="020B0600070205080204" charset="-128"/>
            </a:endParaRPr>
          </a:p>
        </p:txBody>
      </p:sp>
      <p:pic>
        <p:nvPicPr>
          <p:cNvPr id="4" name="図 3" descr="テキスト, 手紙&#10;&#10;説明は自動で生成されたものです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85415" y="981075"/>
            <a:ext cx="3825240" cy="2571115"/>
          </a:xfrm>
          <a:prstGeom prst="rect">
            <a:avLst/>
          </a:prstGeom>
        </p:spPr>
      </p:pic>
      <p:pic>
        <p:nvPicPr>
          <p:cNvPr id="2" name="図形 1" descr="廣木涼プロフィールpng"/>
          <p:cNvPicPr>
            <a:picLocks noChangeAspect="1"/>
          </p:cNvPicPr>
          <p:nvPr/>
        </p:nvPicPr>
        <p:blipFill>
          <a:blip r:embed="rId2"/>
          <a:srcRect l="5889" t="10979" r="62417" b="61583"/>
          <a:stretch>
            <a:fillRect/>
          </a:stretch>
        </p:blipFill>
        <p:spPr>
          <a:xfrm>
            <a:off x="401955" y="1012190"/>
            <a:ext cx="2173605" cy="2508885"/>
          </a:xfrm>
          <a:prstGeom prst="rect">
            <a:avLst/>
          </a:prstGeom>
        </p:spPr>
      </p:pic>
      <p:pic>
        <p:nvPicPr>
          <p:cNvPr id="3" name="図形 2" descr="廣木涼プロフィールpng"/>
          <p:cNvPicPr>
            <a:picLocks noChangeAspect="1"/>
          </p:cNvPicPr>
          <p:nvPr/>
        </p:nvPicPr>
        <p:blipFill>
          <a:blip r:embed="rId2"/>
          <a:srcRect l="54352" t="40903" r="9176" b="6903"/>
          <a:stretch>
            <a:fillRect/>
          </a:stretch>
        </p:blipFill>
        <p:spPr>
          <a:xfrm>
            <a:off x="3733165" y="3756025"/>
            <a:ext cx="2501265" cy="477266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">
      <a:dk1>
        <a:srgbClr val="000000"/>
      </a:dk1>
      <a:lt1>
        <a:srgbClr val="F7F7FF"/>
      </a:lt1>
      <a:dk2>
        <a:srgbClr val="000000"/>
      </a:dk2>
      <a:lt2>
        <a:srgbClr val="808080"/>
      </a:lt2>
      <a:accent1>
        <a:srgbClr val="7DB6EF"/>
      </a:accent1>
      <a:accent2>
        <a:srgbClr val="C0504D"/>
      </a:accent2>
      <a:accent3>
        <a:srgbClr val="FAFAFF"/>
      </a:accent3>
      <a:accent4>
        <a:srgbClr val="000000"/>
      </a:accent4>
      <a:accent5>
        <a:srgbClr val="C0D7F5"/>
      </a:accent5>
      <a:accent6>
        <a:srgbClr val="AC4744"/>
      </a:accent6>
      <a:hlink>
        <a:srgbClr val="0066CC"/>
      </a:hlink>
      <a:folHlink>
        <a:srgbClr val="800080"/>
      </a:folHlink>
    </a:clrScheme>
    <a:fontScheme name="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7F7FF"/>
        </a:lt1>
        <a:dk2>
          <a:srgbClr val="000000"/>
        </a:dk2>
        <a:lt2>
          <a:srgbClr val="808080"/>
        </a:lt2>
        <a:accent1>
          <a:srgbClr val="7DB6EF"/>
        </a:accent1>
        <a:accent2>
          <a:srgbClr val="C0504D"/>
        </a:accent2>
        <a:accent3>
          <a:srgbClr val="FAFAFF"/>
        </a:accent3>
        <a:accent4>
          <a:srgbClr val="000000"/>
        </a:accent4>
        <a:accent5>
          <a:srgbClr val="C0D7F5"/>
        </a:accent5>
        <a:accent6>
          <a:srgbClr val="AC4744"/>
        </a:accent6>
        <a:hlink>
          <a:srgbClr val="0066CC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300</Words>
  <Application>WPS Presentation</Application>
  <PresentationFormat/>
  <Paragraphs>32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1" baseType="lpstr">
      <vt:lpstr>Arial</vt:lpstr>
      <vt:lpstr>ＭＳ Ｐゴシック</vt:lpstr>
      <vt:lpstr>Wingdings</vt:lpstr>
      <vt:lpstr>ＭＳ Ｐゴシック</vt:lpstr>
      <vt:lpstr>Edwardian Script ITC</vt:lpstr>
      <vt:lpstr>Microsoft YaHei</vt:lpstr>
      <vt:lpstr>Arial Unicode MS</vt:lpstr>
      <vt:lpstr>Calibri</vt:lpstr>
      <vt:lpstr>標準デザイン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廣木涼</cp:lastModifiedBy>
  <cp:revision>24</cp:revision>
  <dcterms:created xsi:type="dcterms:W3CDTF">2024-08-15T09:55:00Z</dcterms:created>
  <dcterms:modified xsi:type="dcterms:W3CDTF">2024-08-20T05:11:55Z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1041-10.8.2.6709</vt:lpwstr>
  </property>
</Properties>
</file>